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67" r:id="rId3"/>
    <p:sldMasterId id="2147484531" r:id="rId4"/>
    <p:sldMasterId id="2147484536" r:id="rId5"/>
    <p:sldMasterId id="2147484548" r:id="rId6"/>
  </p:sldMasterIdLst>
  <p:notesMasterIdLst>
    <p:notesMasterId r:id="rId25"/>
  </p:notesMasterIdLst>
  <p:handoutMasterIdLst>
    <p:handoutMasterId r:id="rId26"/>
  </p:handoutMasterIdLst>
  <p:sldIdLst>
    <p:sldId id="256" r:id="rId7"/>
    <p:sldId id="336" r:id="rId8"/>
    <p:sldId id="332" r:id="rId9"/>
    <p:sldId id="341" r:id="rId10"/>
    <p:sldId id="347" r:id="rId11"/>
    <p:sldId id="342" r:id="rId12"/>
    <p:sldId id="344" r:id="rId13"/>
    <p:sldId id="343" r:id="rId14"/>
    <p:sldId id="366" r:id="rId15"/>
    <p:sldId id="367" r:id="rId16"/>
    <p:sldId id="363" r:id="rId17"/>
    <p:sldId id="365" r:id="rId18"/>
    <p:sldId id="351" r:id="rId19"/>
    <p:sldId id="353" r:id="rId20"/>
    <p:sldId id="355" r:id="rId21"/>
    <p:sldId id="354" r:id="rId22"/>
    <p:sldId id="369" r:id="rId23"/>
    <p:sldId id="368" r:id="rId24"/>
  </p:sldIdLst>
  <p:sldSz cx="9144000" cy="5143500" type="screen16x9"/>
  <p:notesSz cx="7010400" cy="93726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1345"/>
    <a:srgbClr val="3A72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9891D8-B6E0-451C-8050-070811AFAC00}" v="331" dt="2023-10-26T11:48:45.7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2203" autoAdjust="0"/>
  </p:normalViewPr>
  <p:slideViewPr>
    <p:cSldViewPr snapToGrid="0" snapToObjects="1">
      <p:cViewPr>
        <p:scale>
          <a:sx n="96" d="100"/>
          <a:sy n="96" d="100"/>
        </p:scale>
        <p:origin x="1956" y="402"/>
      </p:cViewPr>
      <p:guideLst>
        <p:guide orient="horz" pos="162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 Gaw" userId="faa13d46871f4c2f" providerId="LiveId" clId="{CE9891D8-B6E0-451C-8050-070811AFAC00}"/>
    <pc:docChg chg="undo redo custSel addSld delSld modSld sldOrd">
      <pc:chgData name="Chris Gaw" userId="faa13d46871f4c2f" providerId="LiveId" clId="{CE9891D8-B6E0-451C-8050-070811AFAC00}" dt="2023-10-26T11:51:41.528" v="2599" actId="20577"/>
      <pc:docMkLst>
        <pc:docMk/>
      </pc:docMkLst>
      <pc:sldChg chg="addSp delSp modSp mod">
        <pc:chgData name="Chris Gaw" userId="faa13d46871f4c2f" providerId="LiveId" clId="{CE9891D8-B6E0-451C-8050-070811AFAC00}" dt="2023-10-26T11:37:33.951" v="2132" actId="1036"/>
        <pc:sldMkLst>
          <pc:docMk/>
          <pc:sldMk cId="0" sldId="256"/>
        </pc:sldMkLst>
        <pc:spChg chg="add mod">
          <ac:chgData name="Chris Gaw" userId="faa13d46871f4c2f" providerId="LiveId" clId="{CE9891D8-B6E0-451C-8050-070811AFAC00}" dt="2023-10-26T11:12:06.517" v="1850" actId="14861"/>
          <ac:spMkLst>
            <pc:docMk/>
            <pc:sldMk cId="0" sldId="256"/>
            <ac:spMk id="2" creationId="{A53D4AD9-AA27-8C85-4348-1C8039DF19FF}"/>
          </ac:spMkLst>
        </pc:spChg>
        <pc:spChg chg="add del">
          <ac:chgData name="Chris Gaw" userId="faa13d46871f4c2f" providerId="LiveId" clId="{CE9891D8-B6E0-451C-8050-070811AFAC00}" dt="2023-10-26T11:12:00.423" v="1849" actId="478"/>
          <ac:spMkLst>
            <pc:docMk/>
            <pc:sldMk cId="0" sldId="256"/>
            <ac:spMk id="3" creationId="{D01B245D-2518-617D-DE17-FED9765969B4}"/>
          </ac:spMkLst>
        </pc:spChg>
        <pc:spChg chg="mod">
          <ac:chgData name="Chris Gaw" userId="faa13d46871f4c2f" providerId="LiveId" clId="{CE9891D8-B6E0-451C-8050-070811AFAC00}" dt="2023-10-26T11:23:50.451" v="2117" actId="207"/>
          <ac:spMkLst>
            <pc:docMk/>
            <pc:sldMk cId="0" sldId="256"/>
            <ac:spMk id="17409" creationId="{B5A4783D-8FE1-A001-8929-044960CC89A9}"/>
          </ac:spMkLst>
        </pc:spChg>
        <pc:spChg chg="mod">
          <ac:chgData name="Chris Gaw" userId="faa13d46871f4c2f" providerId="LiveId" clId="{CE9891D8-B6E0-451C-8050-070811AFAC00}" dt="2023-10-26T10:39:55.510" v="1454" actId="20577"/>
          <ac:spMkLst>
            <pc:docMk/>
            <pc:sldMk cId="0" sldId="256"/>
            <ac:spMk id="17410" creationId="{2D4967A8-A7D1-A645-9780-F433BC9D5C55}"/>
          </ac:spMkLst>
        </pc:spChg>
        <pc:picChg chg="add mod">
          <ac:chgData name="Chris Gaw" userId="faa13d46871f4c2f" providerId="LiveId" clId="{CE9891D8-B6E0-451C-8050-070811AFAC00}" dt="2023-10-26T11:37:33.951" v="2132" actId="1036"/>
          <ac:picMkLst>
            <pc:docMk/>
            <pc:sldMk cId="0" sldId="256"/>
            <ac:picMk id="5" creationId="{7A96B6CA-AEF5-0D41-BE4A-FC6BE50E4C47}"/>
          </ac:picMkLst>
        </pc:picChg>
        <pc:picChg chg="add mod modCrop">
          <ac:chgData name="Chris Gaw" userId="faa13d46871f4c2f" providerId="LiveId" clId="{CE9891D8-B6E0-451C-8050-070811AFAC00}" dt="2023-10-26T11:14:07.024" v="1874" actId="1076"/>
          <ac:picMkLst>
            <pc:docMk/>
            <pc:sldMk cId="0" sldId="256"/>
            <ac:picMk id="6" creationId="{771105F8-C1E7-8755-8066-7B97030D5DE9}"/>
          </ac:picMkLst>
        </pc:picChg>
      </pc:sldChg>
      <pc:sldChg chg="addSp delSp modSp new del mod chgLayout">
        <pc:chgData name="Chris Gaw" userId="faa13d46871f4c2f" providerId="LiveId" clId="{CE9891D8-B6E0-451C-8050-070811AFAC00}" dt="2023-10-25T16:19:11.399" v="161" actId="680"/>
        <pc:sldMkLst>
          <pc:docMk/>
          <pc:sldMk cId="1901280260" sldId="257"/>
        </pc:sldMkLst>
        <pc:spChg chg="add del mod ord">
          <ac:chgData name="Chris Gaw" userId="faa13d46871f4c2f" providerId="LiveId" clId="{CE9891D8-B6E0-451C-8050-070811AFAC00}" dt="2023-10-25T16:19:11.060" v="160" actId="700"/>
          <ac:spMkLst>
            <pc:docMk/>
            <pc:sldMk cId="1901280260" sldId="257"/>
            <ac:spMk id="2" creationId="{A84ABF81-85FF-6B48-D212-ECA96F1D7B0D}"/>
          </ac:spMkLst>
        </pc:spChg>
        <pc:spChg chg="add del mod ord">
          <ac:chgData name="Chris Gaw" userId="faa13d46871f4c2f" providerId="LiveId" clId="{CE9891D8-B6E0-451C-8050-070811AFAC00}" dt="2023-10-25T16:19:11.060" v="160" actId="700"/>
          <ac:spMkLst>
            <pc:docMk/>
            <pc:sldMk cId="1901280260" sldId="257"/>
            <ac:spMk id="3" creationId="{ACFE8B19-EA8C-E524-0B2F-D2BBEF53814B}"/>
          </ac:spMkLst>
        </pc:spChg>
        <pc:spChg chg="add del mod ord">
          <ac:chgData name="Chris Gaw" userId="faa13d46871f4c2f" providerId="LiveId" clId="{CE9891D8-B6E0-451C-8050-070811AFAC00}" dt="2023-10-25T16:19:11.060" v="160" actId="700"/>
          <ac:spMkLst>
            <pc:docMk/>
            <pc:sldMk cId="1901280260" sldId="257"/>
            <ac:spMk id="4" creationId="{BFD4CB6A-DBBB-BAFC-35C8-8209E746BFFF}"/>
          </ac:spMkLst>
        </pc:spChg>
        <pc:spChg chg="add del mod ord">
          <ac:chgData name="Chris Gaw" userId="faa13d46871f4c2f" providerId="LiveId" clId="{CE9891D8-B6E0-451C-8050-070811AFAC00}" dt="2023-10-25T16:19:11.060" v="160" actId="700"/>
          <ac:spMkLst>
            <pc:docMk/>
            <pc:sldMk cId="1901280260" sldId="257"/>
            <ac:spMk id="5" creationId="{20011801-3931-79B3-D6A3-B29227619500}"/>
          </ac:spMkLst>
        </pc:spChg>
      </pc:sldChg>
      <pc:sldChg chg="modSp del mod modAnim">
        <pc:chgData name="Chris Gaw" userId="faa13d46871f4c2f" providerId="LiveId" clId="{CE9891D8-B6E0-451C-8050-070811AFAC00}" dt="2023-10-25T17:10:14.261" v="1121" actId="2696"/>
        <pc:sldMkLst>
          <pc:docMk/>
          <pc:sldMk cId="58169036" sldId="262"/>
        </pc:sldMkLst>
        <pc:spChg chg="mod">
          <ac:chgData name="Chris Gaw" userId="faa13d46871f4c2f" providerId="LiveId" clId="{CE9891D8-B6E0-451C-8050-070811AFAC00}" dt="2023-10-25T16:31:25.222" v="387" actId="207"/>
          <ac:spMkLst>
            <pc:docMk/>
            <pc:sldMk cId="58169036" sldId="262"/>
            <ac:spMk id="3" creationId="{0EF2B90A-6268-2CBF-44C4-F4F914101245}"/>
          </ac:spMkLst>
        </pc:spChg>
        <pc:graphicFrameChg chg="mod">
          <ac:chgData name="Chris Gaw" userId="faa13d46871f4c2f" providerId="LiveId" clId="{CE9891D8-B6E0-451C-8050-070811AFAC00}" dt="2023-10-25T16:34:53.220" v="431" actId="20577"/>
          <ac:graphicFrameMkLst>
            <pc:docMk/>
            <pc:sldMk cId="58169036" sldId="262"/>
            <ac:graphicFrameMk id="9" creationId="{0D2EBED8-810F-1E23-B0D6-E5AD60C1E662}"/>
          </ac:graphicFrameMkLst>
        </pc:graphicFrameChg>
      </pc:sldChg>
      <pc:sldChg chg="add del">
        <pc:chgData name="Chris Gaw" userId="faa13d46871f4c2f" providerId="LiveId" clId="{CE9891D8-B6E0-451C-8050-070811AFAC00}" dt="2023-10-25T16:25:02.053" v="306" actId="2696"/>
        <pc:sldMkLst>
          <pc:docMk/>
          <pc:sldMk cId="4286689159" sldId="269"/>
        </pc:sldMkLst>
      </pc:sldChg>
      <pc:sldChg chg="add del">
        <pc:chgData name="Chris Gaw" userId="faa13d46871f4c2f" providerId="LiveId" clId="{CE9891D8-B6E0-451C-8050-070811AFAC00}" dt="2023-10-25T16:25:02.053" v="306" actId="2696"/>
        <pc:sldMkLst>
          <pc:docMk/>
          <pc:sldMk cId="1023764170" sldId="270"/>
        </pc:sldMkLst>
      </pc:sldChg>
      <pc:sldChg chg="add del">
        <pc:chgData name="Chris Gaw" userId="faa13d46871f4c2f" providerId="LiveId" clId="{CE9891D8-B6E0-451C-8050-070811AFAC00}" dt="2023-10-25T16:25:02.053" v="306" actId="2696"/>
        <pc:sldMkLst>
          <pc:docMk/>
          <pc:sldMk cId="168017248" sldId="273"/>
        </pc:sldMkLst>
      </pc:sldChg>
      <pc:sldChg chg="add del">
        <pc:chgData name="Chris Gaw" userId="faa13d46871f4c2f" providerId="LiveId" clId="{CE9891D8-B6E0-451C-8050-070811AFAC00}" dt="2023-10-25T16:25:02.053" v="306" actId="2696"/>
        <pc:sldMkLst>
          <pc:docMk/>
          <pc:sldMk cId="3330281140" sldId="275"/>
        </pc:sldMkLst>
      </pc:sldChg>
      <pc:sldChg chg="add del">
        <pc:chgData name="Chris Gaw" userId="faa13d46871f4c2f" providerId="LiveId" clId="{CE9891D8-B6E0-451C-8050-070811AFAC00}" dt="2023-10-25T16:20:10.886" v="261" actId="2696"/>
        <pc:sldMkLst>
          <pc:docMk/>
          <pc:sldMk cId="333134074" sldId="278"/>
        </pc:sldMkLst>
      </pc:sldChg>
      <pc:sldChg chg="add del">
        <pc:chgData name="Chris Gaw" userId="faa13d46871f4c2f" providerId="LiveId" clId="{CE9891D8-B6E0-451C-8050-070811AFAC00}" dt="2023-10-25T16:21:06.890" v="297" actId="2696"/>
        <pc:sldMkLst>
          <pc:docMk/>
          <pc:sldMk cId="308361822" sldId="282"/>
        </pc:sldMkLst>
      </pc:sldChg>
      <pc:sldChg chg="add del">
        <pc:chgData name="Chris Gaw" userId="faa13d46871f4c2f" providerId="LiveId" clId="{CE9891D8-B6E0-451C-8050-070811AFAC00}" dt="2023-10-25T16:20:10.886" v="261" actId="2696"/>
        <pc:sldMkLst>
          <pc:docMk/>
          <pc:sldMk cId="1538480212" sldId="283"/>
        </pc:sldMkLst>
      </pc:sldChg>
      <pc:sldChg chg="add del">
        <pc:chgData name="Chris Gaw" userId="faa13d46871f4c2f" providerId="LiveId" clId="{CE9891D8-B6E0-451C-8050-070811AFAC00}" dt="2023-10-25T16:39:07.603" v="487" actId="2696"/>
        <pc:sldMkLst>
          <pc:docMk/>
          <pc:sldMk cId="1005041007" sldId="284"/>
        </pc:sldMkLst>
      </pc:sldChg>
      <pc:sldChg chg="add del">
        <pc:chgData name="Chris Gaw" userId="faa13d46871f4c2f" providerId="LiveId" clId="{CE9891D8-B6E0-451C-8050-070811AFAC00}" dt="2023-10-25T16:39:09.666" v="488" actId="2696"/>
        <pc:sldMkLst>
          <pc:docMk/>
          <pc:sldMk cId="1772294253" sldId="285"/>
        </pc:sldMkLst>
      </pc:sldChg>
      <pc:sldChg chg="add del">
        <pc:chgData name="Chris Gaw" userId="faa13d46871f4c2f" providerId="LiveId" clId="{CE9891D8-B6E0-451C-8050-070811AFAC00}" dt="2023-10-25T16:25:07.726" v="307" actId="2696"/>
        <pc:sldMkLst>
          <pc:docMk/>
          <pc:sldMk cId="2514169791" sldId="287"/>
        </pc:sldMkLst>
      </pc:sldChg>
      <pc:sldChg chg="add del">
        <pc:chgData name="Chris Gaw" userId="faa13d46871f4c2f" providerId="LiveId" clId="{CE9891D8-B6E0-451C-8050-070811AFAC00}" dt="2023-10-25T16:25:14.635" v="309" actId="2696"/>
        <pc:sldMkLst>
          <pc:docMk/>
          <pc:sldMk cId="4072360698" sldId="288"/>
        </pc:sldMkLst>
      </pc:sldChg>
      <pc:sldChg chg="add del">
        <pc:chgData name="Chris Gaw" userId="faa13d46871f4c2f" providerId="LiveId" clId="{CE9891D8-B6E0-451C-8050-070811AFAC00}" dt="2023-10-25T16:25:07.726" v="307" actId="2696"/>
        <pc:sldMkLst>
          <pc:docMk/>
          <pc:sldMk cId="889236686" sldId="289"/>
        </pc:sldMkLst>
      </pc:sldChg>
      <pc:sldChg chg="add del">
        <pc:chgData name="Chris Gaw" userId="faa13d46871f4c2f" providerId="LiveId" clId="{CE9891D8-B6E0-451C-8050-070811AFAC00}" dt="2023-10-25T16:25:07.726" v="307" actId="2696"/>
        <pc:sldMkLst>
          <pc:docMk/>
          <pc:sldMk cId="3738266845" sldId="290"/>
        </pc:sldMkLst>
      </pc:sldChg>
      <pc:sldChg chg="add del">
        <pc:chgData name="Chris Gaw" userId="faa13d46871f4c2f" providerId="LiveId" clId="{CE9891D8-B6E0-451C-8050-070811AFAC00}" dt="2023-10-25T16:25:07.726" v="307" actId="2696"/>
        <pc:sldMkLst>
          <pc:docMk/>
          <pc:sldMk cId="3255043462" sldId="294"/>
        </pc:sldMkLst>
      </pc:sldChg>
      <pc:sldChg chg="add del">
        <pc:chgData name="Chris Gaw" userId="faa13d46871f4c2f" providerId="LiveId" clId="{CE9891D8-B6E0-451C-8050-070811AFAC00}" dt="2023-10-25T16:25:02.053" v="306" actId="2696"/>
        <pc:sldMkLst>
          <pc:docMk/>
          <pc:sldMk cId="3926821299" sldId="297"/>
        </pc:sldMkLst>
      </pc:sldChg>
      <pc:sldChg chg="add del">
        <pc:chgData name="Chris Gaw" userId="faa13d46871f4c2f" providerId="LiveId" clId="{CE9891D8-B6E0-451C-8050-070811AFAC00}" dt="2023-10-25T16:20:10.886" v="261" actId="2696"/>
        <pc:sldMkLst>
          <pc:docMk/>
          <pc:sldMk cId="3902735499" sldId="302"/>
        </pc:sldMkLst>
      </pc:sldChg>
      <pc:sldChg chg="add del">
        <pc:chgData name="Chris Gaw" userId="faa13d46871f4c2f" providerId="LiveId" clId="{CE9891D8-B6E0-451C-8050-070811AFAC00}" dt="2023-10-25T16:20:10.886" v="261" actId="2696"/>
        <pc:sldMkLst>
          <pc:docMk/>
          <pc:sldMk cId="3702179751" sldId="303"/>
        </pc:sldMkLst>
      </pc:sldChg>
      <pc:sldChg chg="add del">
        <pc:chgData name="Chris Gaw" userId="faa13d46871f4c2f" providerId="LiveId" clId="{CE9891D8-B6E0-451C-8050-070811AFAC00}" dt="2023-10-25T16:20:10.886" v="261" actId="2696"/>
        <pc:sldMkLst>
          <pc:docMk/>
          <pc:sldMk cId="2577693086" sldId="305"/>
        </pc:sldMkLst>
      </pc:sldChg>
      <pc:sldChg chg="add del">
        <pc:chgData name="Chris Gaw" userId="faa13d46871f4c2f" providerId="LiveId" clId="{CE9891D8-B6E0-451C-8050-070811AFAC00}" dt="2023-10-25T16:20:10.886" v="261" actId="2696"/>
        <pc:sldMkLst>
          <pc:docMk/>
          <pc:sldMk cId="1141034748" sldId="306"/>
        </pc:sldMkLst>
      </pc:sldChg>
      <pc:sldChg chg="add del">
        <pc:chgData name="Chris Gaw" userId="faa13d46871f4c2f" providerId="LiveId" clId="{CE9891D8-B6E0-451C-8050-070811AFAC00}" dt="2023-10-25T16:20:10.886" v="261" actId="2696"/>
        <pc:sldMkLst>
          <pc:docMk/>
          <pc:sldMk cId="757599672" sldId="307"/>
        </pc:sldMkLst>
      </pc:sldChg>
      <pc:sldChg chg="add del">
        <pc:chgData name="Chris Gaw" userId="faa13d46871f4c2f" providerId="LiveId" clId="{CE9891D8-B6E0-451C-8050-070811AFAC00}" dt="2023-10-25T16:20:10.886" v="261" actId="2696"/>
        <pc:sldMkLst>
          <pc:docMk/>
          <pc:sldMk cId="4154403718" sldId="308"/>
        </pc:sldMkLst>
      </pc:sldChg>
      <pc:sldChg chg="add del">
        <pc:chgData name="Chris Gaw" userId="faa13d46871f4c2f" providerId="LiveId" clId="{CE9891D8-B6E0-451C-8050-070811AFAC00}" dt="2023-10-25T16:20:10.886" v="261" actId="2696"/>
        <pc:sldMkLst>
          <pc:docMk/>
          <pc:sldMk cId="3188099766" sldId="310"/>
        </pc:sldMkLst>
      </pc:sldChg>
      <pc:sldChg chg="add del">
        <pc:chgData name="Chris Gaw" userId="faa13d46871f4c2f" providerId="LiveId" clId="{CE9891D8-B6E0-451C-8050-070811AFAC00}" dt="2023-10-25T16:20:10.886" v="261" actId="2696"/>
        <pc:sldMkLst>
          <pc:docMk/>
          <pc:sldMk cId="1134949181" sldId="311"/>
        </pc:sldMkLst>
      </pc:sldChg>
      <pc:sldChg chg="add del">
        <pc:chgData name="Chris Gaw" userId="faa13d46871f4c2f" providerId="LiveId" clId="{CE9891D8-B6E0-451C-8050-070811AFAC00}" dt="2023-10-25T16:25:10.555" v="308" actId="2696"/>
        <pc:sldMkLst>
          <pc:docMk/>
          <pc:sldMk cId="1638657162" sldId="318"/>
        </pc:sldMkLst>
      </pc:sldChg>
      <pc:sldChg chg="add del">
        <pc:chgData name="Chris Gaw" userId="faa13d46871f4c2f" providerId="LiveId" clId="{CE9891D8-B6E0-451C-8050-070811AFAC00}" dt="2023-10-25T16:25:07.726" v="307" actId="2696"/>
        <pc:sldMkLst>
          <pc:docMk/>
          <pc:sldMk cId="3695371141" sldId="319"/>
        </pc:sldMkLst>
      </pc:sldChg>
      <pc:sldChg chg="add del">
        <pc:chgData name="Chris Gaw" userId="faa13d46871f4c2f" providerId="LiveId" clId="{CE9891D8-B6E0-451C-8050-070811AFAC00}" dt="2023-10-25T16:44:32.404" v="531" actId="2696"/>
        <pc:sldMkLst>
          <pc:docMk/>
          <pc:sldMk cId="1105618860" sldId="321"/>
        </pc:sldMkLst>
      </pc:sldChg>
      <pc:sldChg chg="add del">
        <pc:chgData name="Chris Gaw" userId="faa13d46871f4c2f" providerId="LiveId" clId="{CE9891D8-B6E0-451C-8050-070811AFAC00}" dt="2023-10-25T16:44:32.404" v="531" actId="2696"/>
        <pc:sldMkLst>
          <pc:docMk/>
          <pc:sldMk cId="1896460818" sldId="322"/>
        </pc:sldMkLst>
      </pc:sldChg>
      <pc:sldChg chg="add del">
        <pc:chgData name="Chris Gaw" userId="faa13d46871f4c2f" providerId="LiveId" clId="{CE9891D8-B6E0-451C-8050-070811AFAC00}" dt="2023-10-25T16:44:32.404" v="531" actId="2696"/>
        <pc:sldMkLst>
          <pc:docMk/>
          <pc:sldMk cId="540166596" sldId="323"/>
        </pc:sldMkLst>
      </pc:sldChg>
      <pc:sldChg chg="add del">
        <pc:chgData name="Chris Gaw" userId="faa13d46871f4c2f" providerId="LiveId" clId="{CE9891D8-B6E0-451C-8050-070811AFAC00}" dt="2023-10-25T16:20:10.886" v="261" actId="2696"/>
        <pc:sldMkLst>
          <pc:docMk/>
          <pc:sldMk cId="3416796707" sldId="324"/>
        </pc:sldMkLst>
      </pc:sldChg>
      <pc:sldChg chg="modSp add del mod">
        <pc:chgData name="Chris Gaw" userId="faa13d46871f4c2f" providerId="LiveId" clId="{CE9891D8-B6E0-451C-8050-070811AFAC00}" dt="2023-10-26T10:59:13.731" v="1786" actId="2696"/>
        <pc:sldMkLst>
          <pc:docMk/>
          <pc:sldMk cId="3642278969" sldId="326"/>
        </pc:sldMkLst>
        <pc:spChg chg="mod">
          <ac:chgData name="Chris Gaw" userId="faa13d46871f4c2f" providerId="LiveId" clId="{CE9891D8-B6E0-451C-8050-070811AFAC00}" dt="2023-10-25T16:44:39.140" v="536" actId="20577"/>
          <ac:spMkLst>
            <pc:docMk/>
            <pc:sldMk cId="3642278969" sldId="326"/>
            <ac:spMk id="7" creationId="{C43292EF-6759-CD76-7DBA-8CCC4D663A19}"/>
          </ac:spMkLst>
        </pc:spChg>
      </pc:sldChg>
      <pc:sldChg chg="del">
        <pc:chgData name="Chris Gaw" userId="faa13d46871f4c2f" providerId="LiveId" clId="{CE9891D8-B6E0-451C-8050-070811AFAC00}" dt="2023-10-25T16:24:23.884" v="305"/>
        <pc:sldMkLst>
          <pc:docMk/>
          <pc:sldMk cId="2396001400" sldId="327"/>
        </pc:sldMkLst>
      </pc:sldChg>
      <pc:sldChg chg="del">
        <pc:chgData name="Chris Gaw" userId="faa13d46871f4c2f" providerId="LiveId" clId="{CE9891D8-B6E0-451C-8050-070811AFAC00}" dt="2023-10-25T16:26:24.618" v="310" actId="2696"/>
        <pc:sldMkLst>
          <pc:docMk/>
          <pc:sldMk cId="3659601088" sldId="327"/>
        </pc:sldMkLst>
      </pc:sldChg>
      <pc:sldChg chg="modSp del mod setBg">
        <pc:chgData name="Chris Gaw" userId="faa13d46871f4c2f" providerId="LiveId" clId="{CE9891D8-B6E0-451C-8050-070811AFAC00}" dt="2023-10-26T10:51:27.963" v="1541" actId="1076"/>
        <pc:sldMkLst>
          <pc:docMk/>
          <pc:sldMk cId="1092175575" sldId="332"/>
        </pc:sldMkLst>
        <pc:spChg chg="mod">
          <ac:chgData name="Chris Gaw" userId="faa13d46871f4c2f" providerId="LiveId" clId="{CE9891D8-B6E0-451C-8050-070811AFAC00}" dt="2023-10-26T10:51:27.963" v="1541" actId="1076"/>
          <ac:spMkLst>
            <pc:docMk/>
            <pc:sldMk cId="1092175575" sldId="332"/>
            <ac:spMk id="13" creationId="{0E35E9F6-63BA-4172-5D6F-184ADCC4D0EE}"/>
          </ac:spMkLst>
        </pc:spChg>
      </pc:sldChg>
      <pc:sldChg chg="modSp del mod">
        <pc:chgData name="Chris Gaw" userId="faa13d46871f4c2f" providerId="LiveId" clId="{CE9891D8-B6E0-451C-8050-070811AFAC00}" dt="2023-10-25T17:11:59.827" v="1129" actId="2696"/>
        <pc:sldMkLst>
          <pc:docMk/>
          <pc:sldMk cId="2009055894" sldId="333"/>
        </pc:sldMkLst>
        <pc:spChg chg="mod">
          <ac:chgData name="Chris Gaw" userId="faa13d46871f4c2f" providerId="LiveId" clId="{CE9891D8-B6E0-451C-8050-070811AFAC00}" dt="2023-10-25T16:36:56.133" v="471" actId="14100"/>
          <ac:spMkLst>
            <pc:docMk/>
            <pc:sldMk cId="2009055894" sldId="333"/>
            <ac:spMk id="6" creationId="{26C51513-44F5-2E30-841F-F8FDDE48087C}"/>
          </ac:spMkLst>
        </pc:spChg>
      </pc:sldChg>
      <pc:sldChg chg="del">
        <pc:chgData name="Chris Gaw" userId="faa13d46871f4c2f" providerId="LiveId" clId="{CE9891D8-B6E0-451C-8050-070811AFAC00}" dt="2023-10-25T16:29:04.695" v="366" actId="2696"/>
        <pc:sldMkLst>
          <pc:docMk/>
          <pc:sldMk cId="3184861909" sldId="335"/>
        </pc:sldMkLst>
      </pc:sldChg>
      <pc:sldChg chg="addSp delSp modSp del mod delAnim modAnim modNotesTx">
        <pc:chgData name="Chris Gaw" userId="faa13d46871f4c2f" providerId="LiveId" clId="{CE9891D8-B6E0-451C-8050-070811AFAC00}" dt="2023-10-26T10:44:44.978" v="1489"/>
        <pc:sldMkLst>
          <pc:docMk/>
          <pc:sldMk cId="2873068083" sldId="336"/>
        </pc:sldMkLst>
        <pc:spChg chg="mod">
          <ac:chgData name="Chris Gaw" userId="faa13d46871f4c2f" providerId="LiveId" clId="{CE9891D8-B6E0-451C-8050-070811AFAC00}" dt="2023-10-25T17:12:19.228" v="1189" actId="20577"/>
          <ac:spMkLst>
            <pc:docMk/>
            <pc:sldMk cId="2873068083" sldId="336"/>
            <ac:spMk id="2" creationId="{8A979C4C-A347-68AC-D057-D1D456BEF9BB}"/>
          </ac:spMkLst>
        </pc:spChg>
        <pc:spChg chg="add del mod">
          <ac:chgData name="Chris Gaw" userId="faa13d46871f4c2f" providerId="LiveId" clId="{CE9891D8-B6E0-451C-8050-070811AFAC00}" dt="2023-10-25T16:29:39.328" v="375" actId="478"/>
          <ac:spMkLst>
            <pc:docMk/>
            <pc:sldMk cId="2873068083" sldId="336"/>
            <ac:spMk id="3" creationId="{956BC9D4-E7F7-AAD8-08D5-D4ED6FB39096}"/>
          </ac:spMkLst>
        </pc:spChg>
        <pc:spChg chg="add del mod">
          <ac:chgData name="Chris Gaw" userId="faa13d46871f4c2f" providerId="LiveId" clId="{CE9891D8-B6E0-451C-8050-070811AFAC00}" dt="2023-10-25T16:32:20.565" v="402" actId="478"/>
          <ac:spMkLst>
            <pc:docMk/>
            <pc:sldMk cId="2873068083" sldId="336"/>
            <ac:spMk id="4" creationId="{5C30DA0C-DECD-EC4D-5035-8CFE4D742103}"/>
          </ac:spMkLst>
        </pc:spChg>
      </pc:sldChg>
      <pc:sldChg chg="modSp del mod">
        <pc:chgData name="Chris Gaw" userId="faa13d46871f4c2f" providerId="LiveId" clId="{CE9891D8-B6E0-451C-8050-070811AFAC00}" dt="2023-10-25T17:03:09.385" v="567" actId="2696"/>
        <pc:sldMkLst>
          <pc:docMk/>
          <pc:sldMk cId="3568165630" sldId="337"/>
        </pc:sldMkLst>
        <pc:spChg chg="mod">
          <ac:chgData name="Chris Gaw" userId="faa13d46871f4c2f" providerId="LiveId" clId="{CE9891D8-B6E0-451C-8050-070811AFAC00}" dt="2023-10-25T16:39:26.938" v="490" actId="207"/>
          <ac:spMkLst>
            <pc:docMk/>
            <pc:sldMk cId="3568165630" sldId="337"/>
            <ac:spMk id="3" creationId="{3D5A8F9C-8130-E8D4-4286-C4A51C5CD84A}"/>
          </ac:spMkLst>
        </pc:spChg>
        <pc:spChg chg="mod">
          <ac:chgData name="Chris Gaw" userId="faa13d46871f4c2f" providerId="LiveId" clId="{CE9891D8-B6E0-451C-8050-070811AFAC00}" dt="2023-10-25T16:31:29.645" v="389" actId="207"/>
          <ac:spMkLst>
            <pc:docMk/>
            <pc:sldMk cId="3568165630" sldId="337"/>
            <ac:spMk id="9" creationId="{D405E74E-3BB1-30B3-F3EB-2C6BE2D47D40}"/>
          </ac:spMkLst>
        </pc:spChg>
        <pc:spChg chg="mod">
          <ac:chgData name="Chris Gaw" userId="faa13d46871f4c2f" providerId="LiveId" clId="{CE9891D8-B6E0-451C-8050-070811AFAC00}" dt="2023-10-25T16:39:50.496" v="491" actId="1076"/>
          <ac:spMkLst>
            <pc:docMk/>
            <pc:sldMk cId="3568165630" sldId="337"/>
            <ac:spMk id="10" creationId="{B68BFC94-998B-4F00-F34E-70BDD71EB4D9}"/>
          </ac:spMkLst>
        </pc:spChg>
      </pc:sldChg>
      <pc:sldChg chg="del">
        <pc:chgData name="Chris Gaw" userId="faa13d46871f4c2f" providerId="LiveId" clId="{CE9891D8-B6E0-451C-8050-070811AFAC00}" dt="2023-10-25T16:30:38.398" v="381" actId="2696"/>
        <pc:sldMkLst>
          <pc:docMk/>
          <pc:sldMk cId="2837681860" sldId="338"/>
        </pc:sldMkLst>
      </pc:sldChg>
      <pc:sldChg chg="del">
        <pc:chgData name="Chris Gaw" userId="faa13d46871f4c2f" providerId="LiveId" clId="{CE9891D8-B6E0-451C-8050-070811AFAC00}" dt="2023-10-25T16:37:41.523" v="476" actId="2696"/>
        <pc:sldMkLst>
          <pc:docMk/>
          <pc:sldMk cId="3343980759" sldId="339"/>
        </pc:sldMkLst>
      </pc:sldChg>
      <pc:sldChg chg="del">
        <pc:chgData name="Chris Gaw" userId="faa13d46871f4c2f" providerId="LiveId" clId="{CE9891D8-B6E0-451C-8050-070811AFAC00}" dt="2023-10-25T16:37:56.155" v="478" actId="2696"/>
        <pc:sldMkLst>
          <pc:docMk/>
          <pc:sldMk cId="3581719893" sldId="340"/>
        </pc:sldMkLst>
      </pc:sldChg>
      <pc:sldChg chg="modSp del mod">
        <pc:chgData name="Chris Gaw" userId="faa13d46871f4c2f" providerId="LiveId" clId="{CE9891D8-B6E0-451C-8050-070811AFAC00}" dt="2023-10-25T17:02:12.806" v="551" actId="20577"/>
        <pc:sldMkLst>
          <pc:docMk/>
          <pc:sldMk cId="3136191178" sldId="341"/>
        </pc:sldMkLst>
        <pc:spChg chg="mod">
          <ac:chgData name="Chris Gaw" userId="faa13d46871f4c2f" providerId="LiveId" clId="{CE9891D8-B6E0-451C-8050-070811AFAC00}" dt="2023-10-25T17:02:12.806" v="551" actId="20577"/>
          <ac:spMkLst>
            <pc:docMk/>
            <pc:sldMk cId="3136191178" sldId="341"/>
            <ac:spMk id="2" creationId="{7A3E47D3-818D-C282-2B0A-6D28AA329F85}"/>
          </ac:spMkLst>
        </pc:spChg>
      </pc:sldChg>
      <pc:sldChg chg="modSp del mod">
        <pc:chgData name="Chris Gaw" userId="faa13d46871f4c2f" providerId="LiveId" clId="{CE9891D8-B6E0-451C-8050-070811AFAC00}" dt="2023-10-26T10:42:27.591" v="1475" actId="208"/>
        <pc:sldMkLst>
          <pc:docMk/>
          <pc:sldMk cId="3614348562" sldId="342"/>
        </pc:sldMkLst>
        <pc:spChg chg="mod">
          <ac:chgData name="Chris Gaw" userId="faa13d46871f4c2f" providerId="LiveId" clId="{CE9891D8-B6E0-451C-8050-070811AFAC00}" dt="2023-10-25T16:40:05.453" v="494" actId="207"/>
          <ac:spMkLst>
            <pc:docMk/>
            <pc:sldMk cId="3614348562" sldId="342"/>
            <ac:spMk id="2" creationId="{98FC7F7E-C311-60E8-0B10-833555C3EA40}"/>
          </ac:spMkLst>
        </pc:spChg>
        <pc:spChg chg="mod">
          <ac:chgData name="Chris Gaw" userId="faa13d46871f4c2f" providerId="LiveId" clId="{CE9891D8-B6E0-451C-8050-070811AFAC00}" dt="2023-10-26T10:42:24.148" v="1474" actId="208"/>
          <ac:spMkLst>
            <pc:docMk/>
            <pc:sldMk cId="3614348562" sldId="342"/>
            <ac:spMk id="6" creationId="{70FB412C-839D-2D1B-C276-7E33DE93C886}"/>
          </ac:spMkLst>
        </pc:spChg>
        <pc:spChg chg="mod">
          <ac:chgData name="Chris Gaw" userId="faa13d46871f4c2f" providerId="LiveId" clId="{CE9891D8-B6E0-451C-8050-070811AFAC00}" dt="2023-10-26T10:42:27.591" v="1475" actId="208"/>
          <ac:spMkLst>
            <pc:docMk/>
            <pc:sldMk cId="3614348562" sldId="342"/>
            <ac:spMk id="7" creationId="{19BA5DEE-F777-3D45-5785-F185986C2389}"/>
          </ac:spMkLst>
        </pc:spChg>
        <pc:picChg chg="mod modCrop">
          <ac:chgData name="Chris Gaw" userId="faa13d46871f4c2f" providerId="LiveId" clId="{CE9891D8-B6E0-451C-8050-070811AFAC00}" dt="2023-10-25T17:10:55.720" v="1126" actId="732"/>
          <ac:picMkLst>
            <pc:docMk/>
            <pc:sldMk cId="3614348562" sldId="342"/>
            <ac:picMk id="5" creationId="{1DDEB558-0C27-B007-5CB1-E3007490B246}"/>
          </ac:picMkLst>
        </pc:picChg>
      </pc:sldChg>
      <pc:sldChg chg="addSp delSp modSp del mod setBg modNotesTx">
        <pc:chgData name="Chris Gaw" userId="faa13d46871f4c2f" providerId="LiveId" clId="{CE9891D8-B6E0-451C-8050-070811AFAC00}" dt="2023-10-26T11:50:29.465" v="2268" actId="20577"/>
        <pc:sldMkLst>
          <pc:docMk/>
          <pc:sldMk cId="1818214518" sldId="343"/>
        </pc:sldMkLst>
        <pc:spChg chg="mod">
          <ac:chgData name="Chris Gaw" userId="faa13d46871f4c2f" providerId="LiveId" clId="{CE9891D8-B6E0-451C-8050-070811AFAC00}" dt="2023-10-26T10:51:50.932" v="1544" actId="1076"/>
          <ac:spMkLst>
            <pc:docMk/>
            <pc:sldMk cId="1818214518" sldId="343"/>
            <ac:spMk id="13" creationId="{0E35E9F6-63BA-4172-5D6F-184ADCC4D0EE}"/>
          </ac:spMkLst>
        </pc:spChg>
        <pc:picChg chg="add del">
          <ac:chgData name="Chris Gaw" userId="faa13d46871f4c2f" providerId="LiveId" clId="{CE9891D8-B6E0-451C-8050-070811AFAC00}" dt="2023-10-26T10:50:36.802" v="1526" actId="478"/>
          <ac:picMkLst>
            <pc:docMk/>
            <pc:sldMk cId="1818214518" sldId="343"/>
            <ac:picMk id="1026" creationId="{07F2887B-156C-EE86-F1B4-EA085927CD68}"/>
          </ac:picMkLst>
        </pc:picChg>
      </pc:sldChg>
      <pc:sldChg chg="modSp del mod modNotesTx">
        <pc:chgData name="Chris Gaw" userId="faa13d46871f4c2f" providerId="LiveId" clId="{CE9891D8-B6E0-451C-8050-070811AFAC00}" dt="2023-10-26T11:51:41.528" v="2599" actId="20577"/>
        <pc:sldMkLst>
          <pc:docMk/>
          <pc:sldMk cId="3686062734" sldId="344"/>
        </pc:sldMkLst>
        <pc:spChg chg="mod">
          <ac:chgData name="Chris Gaw" userId="faa13d46871f4c2f" providerId="LiveId" clId="{CE9891D8-B6E0-451C-8050-070811AFAC00}" dt="2023-10-25T16:40:07.922" v="495" actId="207"/>
          <ac:spMkLst>
            <pc:docMk/>
            <pc:sldMk cId="3686062734" sldId="344"/>
            <ac:spMk id="2" creationId="{98FC7F7E-C311-60E8-0B10-833555C3EA40}"/>
          </ac:spMkLst>
        </pc:spChg>
        <pc:picChg chg="mod modCrop">
          <ac:chgData name="Chris Gaw" userId="faa13d46871f4c2f" providerId="LiveId" clId="{CE9891D8-B6E0-451C-8050-070811AFAC00}" dt="2023-10-25T17:10:46.669" v="1123" actId="14100"/>
          <ac:picMkLst>
            <pc:docMk/>
            <pc:sldMk cId="3686062734" sldId="344"/>
            <ac:picMk id="3" creationId="{64CD4966-D9F0-BE8B-BAF8-1C20D535E2D0}"/>
          </ac:picMkLst>
        </pc:picChg>
      </pc:sldChg>
      <pc:sldChg chg="del">
        <pc:chgData name="Chris Gaw" userId="faa13d46871f4c2f" providerId="LiveId" clId="{CE9891D8-B6E0-451C-8050-070811AFAC00}" dt="2023-10-25T16:36:04.334" v="435" actId="2696"/>
        <pc:sldMkLst>
          <pc:docMk/>
          <pc:sldMk cId="2606872985" sldId="345"/>
        </pc:sldMkLst>
      </pc:sldChg>
      <pc:sldChg chg="del">
        <pc:chgData name="Chris Gaw" userId="faa13d46871f4c2f" providerId="LiveId" clId="{CE9891D8-B6E0-451C-8050-070811AFAC00}" dt="2023-10-25T16:33:28.163" v="411" actId="2696"/>
        <pc:sldMkLst>
          <pc:docMk/>
          <pc:sldMk cId="2239013826" sldId="346"/>
        </pc:sldMkLst>
      </pc:sldChg>
      <pc:sldChg chg="modSp del mod">
        <pc:chgData name="Chris Gaw" userId="faa13d46871f4c2f" providerId="LiveId" clId="{CE9891D8-B6E0-451C-8050-070811AFAC00}" dt="2023-10-26T10:54:14.835" v="1569" actId="20577"/>
        <pc:sldMkLst>
          <pc:docMk/>
          <pc:sldMk cId="1264053042" sldId="347"/>
        </pc:sldMkLst>
        <pc:spChg chg="mod">
          <ac:chgData name="Chris Gaw" userId="faa13d46871f4c2f" providerId="LiveId" clId="{CE9891D8-B6E0-451C-8050-070811AFAC00}" dt="2023-10-26T10:54:14.835" v="1569" actId="20577"/>
          <ac:spMkLst>
            <pc:docMk/>
            <pc:sldMk cId="1264053042" sldId="347"/>
            <ac:spMk id="2" creationId="{3AA9E1F8-2422-FDD4-8CE8-5245E693728B}"/>
          </ac:spMkLst>
        </pc:spChg>
        <pc:spChg chg="mod">
          <ac:chgData name="Chris Gaw" userId="faa13d46871f4c2f" providerId="LiveId" clId="{CE9891D8-B6E0-451C-8050-070811AFAC00}" dt="2023-10-26T10:42:08.099" v="1472" actId="208"/>
          <ac:spMkLst>
            <pc:docMk/>
            <pc:sldMk cId="1264053042" sldId="347"/>
            <ac:spMk id="14" creationId="{0C41463A-D7DA-2192-50F9-72438C3477DC}"/>
          </ac:spMkLst>
        </pc:spChg>
      </pc:sldChg>
      <pc:sldChg chg="del">
        <pc:chgData name="Chris Gaw" userId="faa13d46871f4c2f" providerId="LiveId" clId="{CE9891D8-B6E0-451C-8050-070811AFAC00}" dt="2023-10-25T16:33:28.163" v="411" actId="2696"/>
        <pc:sldMkLst>
          <pc:docMk/>
          <pc:sldMk cId="731155906" sldId="348"/>
        </pc:sldMkLst>
      </pc:sldChg>
      <pc:sldChg chg="del">
        <pc:chgData name="Chris Gaw" userId="faa13d46871f4c2f" providerId="LiveId" clId="{CE9891D8-B6E0-451C-8050-070811AFAC00}" dt="2023-10-25T16:58:19.145" v="537" actId="2696"/>
        <pc:sldMkLst>
          <pc:docMk/>
          <pc:sldMk cId="4007413150" sldId="349"/>
        </pc:sldMkLst>
      </pc:sldChg>
      <pc:sldChg chg="del">
        <pc:chgData name="Chris Gaw" userId="faa13d46871f4c2f" providerId="LiveId" clId="{CE9891D8-B6E0-451C-8050-070811AFAC00}" dt="2023-10-25T16:44:28.262" v="530" actId="2696"/>
        <pc:sldMkLst>
          <pc:docMk/>
          <pc:sldMk cId="3224815611" sldId="350"/>
        </pc:sldMkLst>
      </pc:sldChg>
      <pc:sldChg chg="modSp del mod">
        <pc:chgData name="Chris Gaw" userId="faa13d46871f4c2f" providerId="LiveId" clId="{CE9891D8-B6E0-451C-8050-070811AFAC00}" dt="2023-10-25T17:19:37.184" v="1423" actId="20577"/>
        <pc:sldMkLst>
          <pc:docMk/>
          <pc:sldMk cId="599728428" sldId="351"/>
        </pc:sldMkLst>
        <pc:spChg chg="mod">
          <ac:chgData name="Chris Gaw" userId="faa13d46871f4c2f" providerId="LiveId" clId="{CE9891D8-B6E0-451C-8050-070811AFAC00}" dt="2023-10-25T17:19:37.184" v="1423" actId="20577"/>
          <ac:spMkLst>
            <pc:docMk/>
            <pc:sldMk cId="599728428" sldId="351"/>
            <ac:spMk id="11" creationId="{4A78956C-4E23-C1E7-EC12-F6B2A7002E49}"/>
          </ac:spMkLst>
        </pc:spChg>
      </pc:sldChg>
      <pc:sldChg chg="modSp add del mod">
        <pc:chgData name="Chris Gaw" userId="faa13d46871f4c2f" providerId="LiveId" clId="{CE9891D8-B6E0-451C-8050-070811AFAC00}" dt="2023-10-25T17:08:45.289" v="1118" actId="2696"/>
        <pc:sldMkLst>
          <pc:docMk/>
          <pc:sldMk cId="3726271996" sldId="352"/>
        </pc:sldMkLst>
        <pc:spChg chg="mod">
          <ac:chgData name="Chris Gaw" userId="faa13d46871f4c2f" providerId="LiveId" clId="{CE9891D8-B6E0-451C-8050-070811AFAC00}" dt="2023-10-25T16:40:35.288" v="500" actId="207"/>
          <ac:spMkLst>
            <pc:docMk/>
            <pc:sldMk cId="3726271996" sldId="352"/>
            <ac:spMk id="2" creationId="{99248B1B-E271-6483-13B7-51CEF425BB55}"/>
          </ac:spMkLst>
        </pc:spChg>
      </pc:sldChg>
      <pc:sldChg chg="modSp del mod">
        <pc:chgData name="Chris Gaw" userId="faa13d46871f4c2f" providerId="LiveId" clId="{CE9891D8-B6E0-451C-8050-070811AFAC00}" dt="2023-10-25T17:08:59.483" v="1120" actId="1076"/>
        <pc:sldMkLst>
          <pc:docMk/>
          <pc:sldMk cId="3433465327" sldId="353"/>
        </pc:sldMkLst>
        <pc:spChg chg="mod">
          <ac:chgData name="Chris Gaw" userId="faa13d46871f4c2f" providerId="LiveId" clId="{CE9891D8-B6E0-451C-8050-070811AFAC00}" dt="2023-10-25T17:08:43.414" v="1116" actId="20577"/>
          <ac:spMkLst>
            <pc:docMk/>
            <pc:sldMk cId="3433465327" sldId="353"/>
            <ac:spMk id="2" creationId="{F19C0413-187B-6D64-DF00-E735B114A2DC}"/>
          </ac:spMkLst>
        </pc:spChg>
        <pc:picChg chg="mod">
          <ac:chgData name="Chris Gaw" userId="faa13d46871f4c2f" providerId="LiveId" clId="{CE9891D8-B6E0-451C-8050-070811AFAC00}" dt="2023-10-25T17:08:59.483" v="1120" actId="1076"/>
          <ac:picMkLst>
            <pc:docMk/>
            <pc:sldMk cId="3433465327" sldId="353"/>
            <ac:picMk id="7" creationId="{5755A6DF-7021-8B89-4CD0-007C1C619BF1}"/>
          </ac:picMkLst>
        </pc:picChg>
      </pc:sldChg>
      <pc:sldChg chg="modSp del mod modNotesTx">
        <pc:chgData name="Chris Gaw" userId="faa13d46871f4c2f" providerId="LiveId" clId="{CE9891D8-B6E0-451C-8050-070811AFAC00}" dt="2023-10-25T17:11:24.844" v="1127"/>
        <pc:sldMkLst>
          <pc:docMk/>
          <pc:sldMk cId="3886939300" sldId="354"/>
        </pc:sldMkLst>
        <pc:spChg chg="mod">
          <ac:chgData name="Chris Gaw" userId="faa13d46871f4c2f" providerId="LiveId" clId="{CE9891D8-B6E0-451C-8050-070811AFAC00}" dt="2023-10-25T16:42:18.879" v="511" actId="207"/>
          <ac:spMkLst>
            <pc:docMk/>
            <pc:sldMk cId="3886939300" sldId="354"/>
            <ac:spMk id="2" creationId="{13FC732A-96FA-6CC7-63B1-B0E01CA2D130}"/>
          </ac:spMkLst>
        </pc:spChg>
      </pc:sldChg>
      <pc:sldChg chg="modSp del mod">
        <pc:chgData name="Chris Gaw" userId="faa13d46871f4c2f" providerId="LiveId" clId="{CE9891D8-B6E0-451C-8050-070811AFAC00}" dt="2023-10-26T11:48:26.752" v="2265" actId="208"/>
        <pc:sldMkLst>
          <pc:docMk/>
          <pc:sldMk cId="383338490" sldId="355"/>
        </pc:sldMkLst>
        <pc:spChg chg="mod">
          <ac:chgData name="Chris Gaw" userId="faa13d46871f4c2f" providerId="LiveId" clId="{CE9891D8-B6E0-451C-8050-070811AFAC00}" dt="2023-10-25T16:42:15.330" v="509" actId="207"/>
          <ac:spMkLst>
            <pc:docMk/>
            <pc:sldMk cId="383338490" sldId="355"/>
            <ac:spMk id="2" creationId="{F19C0413-187B-6D64-DF00-E735B114A2DC}"/>
          </ac:spMkLst>
        </pc:spChg>
        <pc:spChg chg="mod">
          <ac:chgData name="Chris Gaw" userId="faa13d46871f4c2f" providerId="LiveId" clId="{CE9891D8-B6E0-451C-8050-070811AFAC00}" dt="2023-10-26T11:48:26.752" v="2265" actId="208"/>
          <ac:spMkLst>
            <pc:docMk/>
            <pc:sldMk cId="383338490" sldId="355"/>
            <ac:spMk id="8" creationId="{A9355AAE-765A-A956-F22C-C4D9D07DAA63}"/>
          </ac:spMkLst>
        </pc:spChg>
        <pc:spChg chg="mod">
          <ac:chgData name="Chris Gaw" userId="faa13d46871f4c2f" providerId="LiveId" clId="{CE9891D8-B6E0-451C-8050-070811AFAC00}" dt="2023-10-26T11:48:26.752" v="2265" actId="208"/>
          <ac:spMkLst>
            <pc:docMk/>
            <pc:sldMk cId="383338490" sldId="355"/>
            <ac:spMk id="9" creationId="{1F34A37E-DBB2-143C-0A77-7BEFDA554AD5}"/>
          </ac:spMkLst>
        </pc:spChg>
        <pc:spChg chg="mod">
          <ac:chgData name="Chris Gaw" userId="faa13d46871f4c2f" providerId="LiveId" clId="{CE9891D8-B6E0-451C-8050-070811AFAC00}" dt="2023-10-26T11:48:26.752" v="2265" actId="208"/>
          <ac:spMkLst>
            <pc:docMk/>
            <pc:sldMk cId="383338490" sldId="355"/>
            <ac:spMk id="10" creationId="{DA5D0234-406F-0B86-2DE7-CDE42279E382}"/>
          </ac:spMkLst>
        </pc:spChg>
      </pc:sldChg>
      <pc:sldChg chg="modSp del mod">
        <pc:chgData name="Chris Gaw" userId="faa13d46871f4c2f" providerId="LiveId" clId="{CE9891D8-B6E0-451C-8050-070811AFAC00}" dt="2023-10-25T17:11:27.859" v="1128" actId="2696"/>
        <pc:sldMkLst>
          <pc:docMk/>
          <pc:sldMk cId="3161106818" sldId="356"/>
        </pc:sldMkLst>
        <pc:spChg chg="mod">
          <ac:chgData name="Chris Gaw" userId="faa13d46871f4c2f" providerId="LiveId" clId="{CE9891D8-B6E0-451C-8050-070811AFAC00}" dt="2023-10-25T16:42:24.348" v="514" actId="207"/>
          <ac:spMkLst>
            <pc:docMk/>
            <pc:sldMk cId="3161106818" sldId="356"/>
            <ac:spMk id="2" creationId="{13FC732A-96FA-6CC7-63B1-B0E01CA2D130}"/>
          </ac:spMkLst>
        </pc:spChg>
      </pc:sldChg>
      <pc:sldChg chg="del">
        <pc:chgData name="Chris Gaw" userId="faa13d46871f4c2f" providerId="LiveId" clId="{CE9891D8-B6E0-451C-8050-070811AFAC00}" dt="2023-10-25T16:44:28.262" v="530" actId="2696"/>
        <pc:sldMkLst>
          <pc:docMk/>
          <pc:sldMk cId="4237488518" sldId="357"/>
        </pc:sldMkLst>
      </pc:sldChg>
      <pc:sldChg chg="del">
        <pc:chgData name="Chris Gaw" userId="faa13d46871f4c2f" providerId="LiveId" clId="{CE9891D8-B6E0-451C-8050-070811AFAC00}" dt="2023-10-25T16:44:28.262" v="530" actId="2696"/>
        <pc:sldMkLst>
          <pc:docMk/>
          <pc:sldMk cId="150874552" sldId="359"/>
        </pc:sldMkLst>
      </pc:sldChg>
      <pc:sldChg chg="del">
        <pc:chgData name="Chris Gaw" userId="faa13d46871f4c2f" providerId="LiveId" clId="{CE9891D8-B6E0-451C-8050-070811AFAC00}" dt="2023-10-25T16:44:28.262" v="530" actId="2696"/>
        <pc:sldMkLst>
          <pc:docMk/>
          <pc:sldMk cId="3152116395" sldId="360"/>
        </pc:sldMkLst>
      </pc:sldChg>
      <pc:sldChg chg="del">
        <pc:chgData name="Chris Gaw" userId="faa13d46871f4c2f" providerId="LiveId" clId="{CE9891D8-B6E0-451C-8050-070811AFAC00}" dt="2023-10-25T16:44:28.262" v="530" actId="2696"/>
        <pc:sldMkLst>
          <pc:docMk/>
          <pc:sldMk cId="192791351" sldId="361"/>
        </pc:sldMkLst>
      </pc:sldChg>
      <pc:sldChg chg="del">
        <pc:chgData name="Chris Gaw" userId="faa13d46871f4c2f" providerId="LiveId" clId="{CE9891D8-B6E0-451C-8050-070811AFAC00}" dt="2023-10-25T16:44:28.262" v="530" actId="2696"/>
        <pc:sldMkLst>
          <pc:docMk/>
          <pc:sldMk cId="3423249824" sldId="362"/>
        </pc:sldMkLst>
      </pc:sldChg>
      <pc:sldChg chg="addSp delSp modSp new mod ord modNotesTx">
        <pc:chgData name="Chris Gaw" userId="faa13d46871f4c2f" providerId="LiveId" clId="{CE9891D8-B6E0-451C-8050-070811AFAC00}" dt="2023-10-26T11:51:28.347" v="2528" actId="20577"/>
        <pc:sldMkLst>
          <pc:docMk/>
          <pc:sldMk cId="1156547300" sldId="363"/>
        </pc:sldMkLst>
        <pc:spChg chg="del">
          <ac:chgData name="Chris Gaw" userId="faa13d46871f4c2f" providerId="LiveId" clId="{CE9891D8-B6E0-451C-8050-070811AFAC00}" dt="2023-10-25T17:04:48.171" v="620" actId="478"/>
          <ac:spMkLst>
            <pc:docMk/>
            <pc:sldMk cId="1156547300" sldId="363"/>
            <ac:spMk id="2" creationId="{7F0B0307-74AF-7997-69A2-E3273FFAE8F8}"/>
          </ac:spMkLst>
        </pc:spChg>
        <pc:spChg chg="del">
          <ac:chgData name="Chris Gaw" userId="faa13d46871f4c2f" providerId="LiveId" clId="{CE9891D8-B6E0-451C-8050-070811AFAC00}" dt="2023-10-25T17:04:48.796" v="621" actId="478"/>
          <ac:spMkLst>
            <pc:docMk/>
            <pc:sldMk cId="1156547300" sldId="363"/>
            <ac:spMk id="3" creationId="{4246E4A8-2ABB-73E1-3935-7AA549811B20}"/>
          </ac:spMkLst>
        </pc:spChg>
        <pc:spChg chg="mod topLvl">
          <ac:chgData name="Chris Gaw" userId="faa13d46871f4c2f" providerId="LiveId" clId="{CE9891D8-B6E0-451C-8050-070811AFAC00}" dt="2023-10-26T11:21:11.071" v="2109" actId="478"/>
          <ac:spMkLst>
            <pc:docMk/>
            <pc:sldMk cId="1156547300" sldId="363"/>
            <ac:spMk id="3" creationId="{B05DAFC6-88ED-5E6E-EA4C-9C360B257AE3}"/>
          </ac:spMkLst>
        </pc:spChg>
        <pc:spChg chg="del">
          <ac:chgData name="Chris Gaw" userId="faa13d46871f4c2f" providerId="LiveId" clId="{CE9891D8-B6E0-451C-8050-070811AFAC00}" dt="2023-10-25T17:04:49.718" v="622" actId="478"/>
          <ac:spMkLst>
            <pc:docMk/>
            <pc:sldMk cId="1156547300" sldId="363"/>
            <ac:spMk id="4" creationId="{67AF949F-EB4D-CCCD-AB18-347AE371F479}"/>
          </ac:spMkLst>
        </pc:spChg>
        <pc:grpChg chg="add del mod">
          <ac:chgData name="Chris Gaw" userId="faa13d46871f4c2f" providerId="LiveId" clId="{CE9891D8-B6E0-451C-8050-070811AFAC00}" dt="2023-10-26T11:21:11.071" v="2109" actId="478"/>
          <ac:grpSpMkLst>
            <pc:docMk/>
            <pc:sldMk cId="1156547300" sldId="363"/>
            <ac:grpSpMk id="2" creationId="{537CCFF9-8E57-64A2-7CF4-5AA5BF107886}"/>
          </ac:grpSpMkLst>
        </pc:grpChg>
        <pc:picChg chg="del mod topLvl">
          <ac:chgData name="Chris Gaw" userId="faa13d46871f4c2f" providerId="LiveId" clId="{CE9891D8-B6E0-451C-8050-070811AFAC00}" dt="2023-10-26T11:21:11.071" v="2109" actId="478"/>
          <ac:picMkLst>
            <pc:docMk/>
            <pc:sldMk cId="1156547300" sldId="363"/>
            <ac:picMk id="4" creationId="{45828B14-346B-B4AC-1103-47151E287A6D}"/>
          </ac:picMkLst>
        </pc:picChg>
        <pc:picChg chg="add mod">
          <ac:chgData name="Chris Gaw" userId="faa13d46871f4c2f" providerId="LiveId" clId="{CE9891D8-B6E0-451C-8050-070811AFAC00}" dt="2023-10-26T10:45:16.025" v="1493" actId="1076"/>
          <ac:picMkLst>
            <pc:docMk/>
            <pc:sldMk cId="1156547300" sldId="363"/>
            <ac:picMk id="6" creationId="{BF9A34AF-9F2D-E72C-2641-9663A4A65ABC}"/>
          </ac:picMkLst>
        </pc:picChg>
        <pc:picChg chg="add mod">
          <ac:chgData name="Chris Gaw" userId="faa13d46871f4c2f" providerId="LiveId" clId="{CE9891D8-B6E0-451C-8050-070811AFAC00}" dt="2023-10-26T11:22:14.925" v="2113" actId="1076"/>
          <ac:picMkLst>
            <pc:docMk/>
            <pc:sldMk cId="1156547300" sldId="363"/>
            <ac:picMk id="7" creationId="{91A963E6-9EFD-AA94-6BA8-93805A846610}"/>
          </ac:picMkLst>
        </pc:picChg>
      </pc:sldChg>
      <pc:sldChg chg="add del">
        <pc:chgData name="Chris Gaw" userId="faa13d46871f4c2f" providerId="LiveId" clId="{CE9891D8-B6E0-451C-8050-070811AFAC00}" dt="2023-10-25T16:37:43.446" v="477" actId="2696"/>
        <pc:sldMkLst>
          <pc:docMk/>
          <pc:sldMk cId="2703389711" sldId="363"/>
        </pc:sldMkLst>
      </pc:sldChg>
      <pc:sldChg chg="addSp delSp modSp new del mod modClrScheme chgLayout modNotesTx">
        <pc:chgData name="Chris Gaw" userId="faa13d46871f4c2f" providerId="LiveId" clId="{CE9891D8-B6E0-451C-8050-070811AFAC00}" dt="2023-10-25T17:19:18.534" v="1404" actId="2696"/>
        <pc:sldMkLst>
          <pc:docMk/>
          <pc:sldMk cId="2763520540" sldId="364"/>
        </pc:sldMkLst>
        <pc:spChg chg="del mod ord">
          <ac:chgData name="Chris Gaw" userId="faa13d46871f4c2f" providerId="LiveId" clId="{CE9891D8-B6E0-451C-8050-070811AFAC00}" dt="2023-10-25T17:12:52.242" v="1190" actId="700"/>
          <ac:spMkLst>
            <pc:docMk/>
            <pc:sldMk cId="2763520540" sldId="364"/>
            <ac:spMk id="2" creationId="{3CC847E7-59E7-0A5A-2069-4A47E42B7033}"/>
          </ac:spMkLst>
        </pc:spChg>
        <pc:spChg chg="del mod ord">
          <ac:chgData name="Chris Gaw" userId="faa13d46871f4c2f" providerId="LiveId" clId="{CE9891D8-B6E0-451C-8050-070811AFAC00}" dt="2023-10-25T17:12:52.242" v="1190" actId="700"/>
          <ac:spMkLst>
            <pc:docMk/>
            <pc:sldMk cId="2763520540" sldId="364"/>
            <ac:spMk id="3" creationId="{22346E72-E910-0075-9E76-F183CFBB472F}"/>
          </ac:spMkLst>
        </pc:spChg>
        <pc:spChg chg="del">
          <ac:chgData name="Chris Gaw" userId="faa13d46871f4c2f" providerId="LiveId" clId="{CE9891D8-B6E0-451C-8050-070811AFAC00}" dt="2023-10-25T17:12:52.242" v="1190" actId="700"/>
          <ac:spMkLst>
            <pc:docMk/>
            <pc:sldMk cId="2763520540" sldId="364"/>
            <ac:spMk id="4" creationId="{C80C45D7-A39E-84C6-D267-D38F5F50E964}"/>
          </ac:spMkLst>
        </pc:spChg>
        <pc:spChg chg="add del mod ord">
          <ac:chgData name="Chris Gaw" userId="faa13d46871f4c2f" providerId="LiveId" clId="{CE9891D8-B6E0-451C-8050-070811AFAC00}" dt="2023-10-25T17:13:51.044" v="1192" actId="26606"/>
          <ac:spMkLst>
            <pc:docMk/>
            <pc:sldMk cId="2763520540" sldId="364"/>
            <ac:spMk id="5" creationId="{E8FB18FF-F9D9-BE0F-6E35-EAD82B434EA8}"/>
          </ac:spMkLst>
        </pc:spChg>
        <pc:spChg chg="add del mod ord">
          <ac:chgData name="Chris Gaw" userId="faa13d46871f4c2f" providerId="LiveId" clId="{CE9891D8-B6E0-451C-8050-070811AFAC00}" dt="2023-10-25T17:13:47.966" v="1191" actId="22"/>
          <ac:spMkLst>
            <pc:docMk/>
            <pc:sldMk cId="2763520540" sldId="364"/>
            <ac:spMk id="6" creationId="{C27CDA5B-4C0D-11BB-4259-E91838152D15}"/>
          </ac:spMkLst>
        </pc:spChg>
        <pc:spChg chg="add">
          <ac:chgData name="Chris Gaw" userId="faa13d46871f4c2f" providerId="LiveId" clId="{CE9891D8-B6E0-451C-8050-070811AFAC00}" dt="2023-10-25T17:13:51.044" v="1192" actId="26606"/>
          <ac:spMkLst>
            <pc:docMk/>
            <pc:sldMk cId="2763520540" sldId="364"/>
            <ac:spMk id="13" creationId="{648497B3-6164-E20E-A1E6-39C7986125FF}"/>
          </ac:spMkLst>
        </pc:spChg>
        <pc:picChg chg="add mod ord">
          <ac:chgData name="Chris Gaw" userId="faa13d46871f4c2f" providerId="LiveId" clId="{CE9891D8-B6E0-451C-8050-070811AFAC00}" dt="2023-10-25T17:16:00.696" v="1292" actId="14100"/>
          <ac:picMkLst>
            <pc:docMk/>
            <pc:sldMk cId="2763520540" sldId="364"/>
            <ac:picMk id="8" creationId="{B4613898-CA3D-4E30-9A5F-EFAF24C90C5D}"/>
          </ac:picMkLst>
        </pc:picChg>
      </pc:sldChg>
      <pc:sldChg chg="add del ord">
        <pc:chgData name="Chris Gaw" userId="faa13d46871f4c2f" providerId="LiveId" clId="{CE9891D8-B6E0-451C-8050-070811AFAC00}" dt="2023-10-25T16:41:52.632" v="508" actId="2696"/>
        <pc:sldMkLst>
          <pc:docMk/>
          <pc:sldMk cId="3975559742" sldId="364"/>
        </pc:sldMkLst>
      </pc:sldChg>
      <pc:sldChg chg="addSp delSp modSp add mod ord setBg">
        <pc:chgData name="Chris Gaw" userId="faa13d46871f4c2f" providerId="LiveId" clId="{CE9891D8-B6E0-451C-8050-070811AFAC00}" dt="2023-10-26T10:52:48.509" v="1562"/>
        <pc:sldMkLst>
          <pc:docMk/>
          <pc:sldMk cId="991656602" sldId="365"/>
        </pc:sldMkLst>
        <pc:spChg chg="mod">
          <ac:chgData name="Chris Gaw" userId="faa13d46871f4c2f" providerId="LiveId" clId="{CE9891D8-B6E0-451C-8050-070811AFAC00}" dt="2023-10-26T10:52:31.309" v="1551" actId="14100"/>
          <ac:spMkLst>
            <pc:docMk/>
            <pc:sldMk cId="991656602" sldId="365"/>
            <ac:spMk id="13" creationId="{0E35E9F6-63BA-4172-5D6F-184ADCC4D0EE}"/>
          </ac:spMkLst>
        </pc:spChg>
        <pc:picChg chg="add del">
          <ac:chgData name="Chris Gaw" userId="faa13d46871f4c2f" providerId="LiveId" clId="{CE9891D8-B6E0-451C-8050-070811AFAC00}" dt="2023-10-26T10:46:24.447" v="1499" actId="478"/>
          <ac:picMkLst>
            <pc:docMk/>
            <pc:sldMk cId="991656602" sldId="365"/>
            <ac:picMk id="2" creationId="{99352F47-28C5-7BE2-701A-524ABA089C13}"/>
          </ac:picMkLst>
        </pc:picChg>
      </pc:sldChg>
      <pc:sldChg chg="addSp delSp modSp add mod ord delAnim modAnim modNotesTx">
        <pc:chgData name="Chris Gaw" userId="faa13d46871f4c2f" providerId="LiveId" clId="{CE9891D8-B6E0-451C-8050-070811AFAC00}" dt="2023-10-26T11:50:36.911" v="2288" actId="20577"/>
        <pc:sldMkLst>
          <pc:docMk/>
          <pc:sldMk cId="1866292122" sldId="366"/>
        </pc:sldMkLst>
        <pc:spChg chg="mod topLvl">
          <ac:chgData name="Chris Gaw" userId="faa13d46871f4c2f" providerId="LiveId" clId="{CE9891D8-B6E0-451C-8050-070811AFAC00}" dt="2023-10-26T11:10:20.134" v="1825" actId="122"/>
          <ac:spMkLst>
            <pc:docMk/>
            <pc:sldMk cId="1866292122" sldId="366"/>
            <ac:spMk id="9" creationId="{8927877D-0911-F54F-45F0-C3DA9CDBE9F4}"/>
          </ac:spMkLst>
        </pc:spChg>
        <pc:spChg chg="mod">
          <ac:chgData name="Chris Gaw" userId="faa13d46871f4c2f" providerId="LiveId" clId="{CE9891D8-B6E0-451C-8050-070811AFAC00}" dt="2023-10-25T17:19:41.278" v="1429" actId="6549"/>
          <ac:spMkLst>
            <pc:docMk/>
            <pc:sldMk cId="1866292122" sldId="366"/>
            <ac:spMk id="11" creationId="{4A78956C-4E23-C1E7-EC12-F6B2A7002E49}"/>
          </ac:spMkLst>
        </pc:spChg>
        <pc:grpChg chg="add del mod">
          <ac:chgData name="Chris Gaw" userId="faa13d46871f4c2f" providerId="LiveId" clId="{CE9891D8-B6E0-451C-8050-070811AFAC00}" dt="2023-10-26T11:09:40.231" v="1799" actId="478"/>
          <ac:grpSpMkLst>
            <pc:docMk/>
            <pc:sldMk cId="1866292122" sldId="366"/>
            <ac:grpSpMk id="7" creationId="{9BE085D7-D358-5968-10F1-926551DA4176}"/>
          </ac:grpSpMkLst>
        </pc:grpChg>
        <pc:grpChg chg="del">
          <ac:chgData name="Chris Gaw" userId="faa13d46871f4c2f" providerId="LiveId" clId="{CE9891D8-B6E0-451C-8050-070811AFAC00}" dt="2023-10-25T17:16:09.230" v="1297" actId="478"/>
          <ac:grpSpMkLst>
            <pc:docMk/>
            <pc:sldMk cId="1866292122" sldId="366"/>
            <ac:grpSpMk id="12" creationId="{A5F72B32-1DE9-C81F-2360-C1DC657B7B0C}"/>
          </ac:grpSpMkLst>
        </pc:grpChg>
        <pc:picChg chg="add mod">
          <ac:chgData name="Chris Gaw" userId="faa13d46871f4c2f" providerId="LiveId" clId="{CE9891D8-B6E0-451C-8050-070811AFAC00}" dt="2023-10-25T17:17:06.038" v="1381" actId="1076"/>
          <ac:picMkLst>
            <pc:docMk/>
            <pc:sldMk cId="1866292122" sldId="366"/>
            <ac:picMk id="2" creationId="{431861A9-A616-5D56-D9C5-EEC2289A463D}"/>
          </ac:picMkLst>
        </pc:picChg>
        <pc:picChg chg="del">
          <ac:chgData name="Chris Gaw" userId="faa13d46871f4c2f" providerId="LiveId" clId="{CE9891D8-B6E0-451C-8050-070811AFAC00}" dt="2023-10-25T17:16:08.402" v="1296" actId="478"/>
          <ac:picMkLst>
            <pc:docMk/>
            <pc:sldMk cId="1866292122" sldId="366"/>
            <ac:picMk id="6" creationId="{008C43D2-7583-7279-EA2C-D46AF5B01A1C}"/>
          </ac:picMkLst>
        </pc:picChg>
        <pc:picChg chg="del mod topLvl">
          <ac:chgData name="Chris Gaw" userId="faa13d46871f4c2f" providerId="LiveId" clId="{CE9891D8-B6E0-451C-8050-070811AFAC00}" dt="2023-10-26T11:09:40.231" v="1799" actId="478"/>
          <ac:picMkLst>
            <pc:docMk/>
            <pc:sldMk cId="1866292122" sldId="366"/>
            <ac:picMk id="8" creationId="{62945254-B9A7-41E8-6387-57DCCF183987}"/>
          </ac:picMkLst>
        </pc:picChg>
        <pc:picChg chg="add del mod">
          <ac:chgData name="Chris Gaw" userId="faa13d46871f4c2f" providerId="LiveId" clId="{CE9891D8-B6E0-451C-8050-070811AFAC00}" dt="2023-10-26T11:19:33.179" v="2072" actId="478"/>
          <ac:picMkLst>
            <pc:docMk/>
            <pc:sldMk cId="1866292122" sldId="366"/>
            <ac:picMk id="12" creationId="{3C77D097-E252-746D-CFF9-876EA00A80ED}"/>
          </ac:picMkLst>
        </pc:picChg>
        <pc:picChg chg="add mod">
          <ac:chgData name="Chris Gaw" userId="faa13d46871f4c2f" providerId="LiveId" clId="{CE9891D8-B6E0-451C-8050-070811AFAC00}" dt="2023-10-26T11:23:39.727" v="2116" actId="1076"/>
          <ac:picMkLst>
            <pc:docMk/>
            <pc:sldMk cId="1866292122" sldId="366"/>
            <ac:picMk id="14" creationId="{33943A8C-7CB3-D04D-4A1E-76777FEC2BFE}"/>
          </ac:picMkLst>
        </pc:picChg>
        <pc:cxnChg chg="add mod">
          <ac:chgData name="Chris Gaw" userId="faa13d46871f4c2f" providerId="LiveId" clId="{CE9891D8-B6E0-451C-8050-070811AFAC00}" dt="2023-10-26T10:42:34.230" v="1476" actId="208"/>
          <ac:cxnSpMkLst>
            <pc:docMk/>
            <pc:sldMk cId="1866292122" sldId="366"/>
            <ac:cxnSpMk id="4" creationId="{167D5761-032C-A808-D843-88AAFA1B5758}"/>
          </ac:cxnSpMkLst>
        </pc:cxnChg>
        <pc:cxnChg chg="add mod">
          <ac:chgData name="Chris Gaw" userId="faa13d46871f4c2f" providerId="LiveId" clId="{CE9891D8-B6E0-451C-8050-070811AFAC00}" dt="2023-10-26T10:42:36.491" v="1477" actId="208"/>
          <ac:cxnSpMkLst>
            <pc:docMk/>
            <pc:sldMk cId="1866292122" sldId="366"/>
            <ac:cxnSpMk id="5" creationId="{9E2A7F93-E643-1A04-8E83-FDCFA129E93C}"/>
          </ac:cxnSpMkLst>
        </pc:cxnChg>
        <pc:cxnChg chg="add del mod">
          <ac:chgData name="Chris Gaw" userId="faa13d46871f4c2f" providerId="LiveId" clId="{CE9891D8-B6E0-451C-8050-070811AFAC00}" dt="2023-10-26T10:41:34.537" v="1465" actId="478"/>
          <ac:cxnSpMkLst>
            <pc:docMk/>
            <pc:sldMk cId="1866292122" sldId="366"/>
            <ac:cxnSpMk id="6" creationId="{13E7FA1F-E333-769C-0DD3-9931FFA290D9}"/>
          </ac:cxnSpMkLst>
        </pc:cxnChg>
      </pc:sldChg>
      <pc:sldChg chg="addSp delSp modSp add mod modAnim modNotesTx">
        <pc:chgData name="Chris Gaw" userId="faa13d46871f4c2f" providerId="LiveId" clId="{CE9891D8-B6E0-451C-8050-070811AFAC00}" dt="2023-10-26T11:50:53.772" v="2329" actId="20577"/>
        <pc:sldMkLst>
          <pc:docMk/>
          <pc:sldMk cId="1482600918" sldId="367"/>
        </pc:sldMkLst>
        <pc:spChg chg="add mod">
          <ac:chgData name="Chris Gaw" userId="faa13d46871f4c2f" providerId="LiveId" clId="{CE9891D8-B6E0-451C-8050-070811AFAC00}" dt="2023-10-26T10:43:16.599" v="1484" actId="14100"/>
          <ac:spMkLst>
            <pc:docMk/>
            <pc:sldMk cId="1482600918" sldId="367"/>
            <ac:spMk id="2" creationId="{03DDC598-D1D7-6AC4-5414-65FAC7EF2DC9}"/>
          </ac:spMkLst>
        </pc:spChg>
        <pc:spChg chg="add mod">
          <ac:chgData name="Chris Gaw" userId="faa13d46871f4c2f" providerId="LiveId" clId="{CE9891D8-B6E0-451C-8050-070811AFAC00}" dt="2023-10-26T11:19:26.577" v="2071" actId="1035"/>
          <ac:spMkLst>
            <pc:docMk/>
            <pc:sldMk cId="1482600918" sldId="367"/>
            <ac:spMk id="3" creationId="{6EE5F191-1864-A171-54E8-4943F14440F5}"/>
          </ac:spMkLst>
        </pc:spChg>
        <pc:spChg chg="add del mod">
          <ac:chgData name="Chris Gaw" userId="faa13d46871f4c2f" providerId="LiveId" clId="{CE9891D8-B6E0-451C-8050-070811AFAC00}" dt="2023-10-25T17:17:51.360" v="1385" actId="26606"/>
          <ac:spMkLst>
            <pc:docMk/>
            <pc:sldMk cId="1482600918" sldId="367"/>
            <ac:spMk id="3" creationId="{CF6CE9CA-73A9-4DAC-A2D7-52FC487835BA}"/>
          </ac:spMkLst>
        </pc:spChg>
        <pc:spChg chg="mod">
          <ac:chgData name="Chris Gaw" userId="faa13d46871f4c2f" providerId="LiveId" clId="{CE9891D8-B6E0-451C-8050-070811AFAC00}" dt="2023-10-25T17:19:44.811" v="1434" actId="20577"/>
          <ac:spMkLst>
            <pc:docMk/>
            <pc:sldMk cId="1482600918" sldId="367"/>
            <ac:spMk id="11" creationId="{4A78956C-4E23-C1E7-EC12-F6B2A7002E49}"/>
          </ac:spMkLst>
        </pc:spChg>
        <pc:picChg chg="del">
          <ac:chgData name="Chris Gaw" userId="faa13d46871f4c2f" providerId="LiveId" clId="{CE9891D8-B6E0-451C-8050-070811AFAC00}" dt="2023-10-25T17:17:48.088" v="1383" actId="478"/>
          <ac:picMkLst>
            <pc:docMk/>
            <pc:sldMk cId="1482600918" sldId="367"/>
            <ac:picMk id="2" creationId="{431861A9-A616-5D56-D9C5-EEC2289A463D}"/>
          </ac:picMkLst>
        </pc:picChg>
        <pc:picChg chg="add del mod">
          <ac:chgData name="Chris Gaw" userId="faa13d46871f4c2f" providerId="LiveId" clId="{CE9891D8-B6E0-451C-8050-070811AFAC00}" dt="2023-10-26T11:18:16.152" v="2016" actId="478"/>
          <ac:picMkLst>
            <pc:docMk/>
            <pc:sldMk cId="1482600918" sldId="367"/>
            <ac:picMk id="4" creationId="{F4326935-48B7-437D-69AE-5395F5AE94D8}"/>
          </ac:picMkLst>
        </pc:picChg>
        <pc:picChg chg="add del mod modCrop">
          <ac:chgData name="Chris Gaw" userId="faa13d46871f4c2f" providerId="LiveId" clId="{CE9891D8-B6E0-451C-8050-070811AFAC00}" dt="2023-10-25T17:18:22.651" v="1390" actId="478"/>
          <ac:picMkLst>
            <pc:docMk/>
            <pc:sldMk cId="1482600918" sldId="367"/>
            <ac:picMk id="5" creationId="{11FC2119-6379-1B2D-C29E-4C09FB5CD422}"/>
          </ac:picMkLst>
        </pc:picChg>
        <pc:picChg chg="add mod">
          <ac:chgData name="Chris Gaw" userId="faa13d46871f4c2f" providerId="LiveId" clId="{CE9891D8-B6E0-451C-8050-070811AFAC00}" dt="2023-10-26T11:19:23.559" v="2068" actId="1076"/>
          <ac:picMkLst>
            <pc:docMk/>
            <pc:sldMk cId="1482600918" sldId="367"/>
            <ac:picMk id="6" creationId="{962709BA-EFEE-708A-F970-9772F9B9C665}"/>
          </ac:picMkLst>
        </pc:picChg>
        <pc:picChg chg="add mod">
          <ac:chgData name="Chris Gaw" userId="faa13d46871f4c2f" providerId="LiveId" clId="{CE9891D8-B6E0-451C-8050-070811AFAC00}" dt="2023-10-25T17:19:10.609" v="1403" actId="1076"/>
          <ac:picMkLst>
            <pc:docMk/>
            <pc:sldMk cId="1482600918" sldId="367"/>
            <ac:picMk id="7" creationId="{98AC3E94-4D6C-94C8-B31D-3C4B5EBC6108}"/>
          </ac:picMkLst>
        </pc:picChg>
      </pc:sldChg>
      <pc:sldChg chg="addSp delSp modSp new mod setBg modClrScheme chgLayout">
        <pc:chgData name="Chris Gaw" userId="faa13d46871f4c2f" providerId="LiveId" clId="{CE9891D8-B6E0-451C-8050-070811AFAC00}" dt="2023-10-26T11:01:58.230" v="1796" actId="113"/>
        <pc:sldMkLst>
          <pc:docMk/>
          <pc:sldMk cId="2897571886" sldId="368"/>
        </pc:sldMkLst>
        <pc:spChg chg="del">
          <ac:chgData name="Chris Gaw" userId="faa13d46871f4c2f" providerId="LiveId" clId="{CE9891D8-B6E0-451C-8050-070811AFAC00}" dt="2023-10-26T10:55:48.906" v="1725" actId="26606"/>
          <ac:spMkLst>
            <pc:docMk/>
            <pc:sldMk cId="2897571886" sldId="368"/>
            <ac:spMk id="2" creationId="{82A93585-D726-E552-E3F5-A40377F232F2}"/>
          </ac:spMkLst>
        </pc:spChg>
        <pc:spChg chg="del">
          <ac:chgData name="Chris Gaw" userId="faa13d46871f4c2f" providerId="LiveId" clId="{CE9891D8-B6E0-451C-8050-070811AFAC00}" dt="2023-10-26T10:55:47.227" v="1724"/>
          <ac:spMkLst>
            <pc:docMk/>
            <pc:sldMk cId="2897571886" sldId="368"/>
            <ac:spMk id="3" creationId="{8A60F20C-7F33-2A0F-67EE-FF2ABC256D15}"/>
          </ac:spMkLst>
        </pc:spChg>
        <pc:spChg chg="del">
          <ac:chgData name="Chris Gaw" userId="faa13d46871f4c2f" providerId="LiveId" clId="{CE9891D8-B6E0-451C-8050-070811AFAC00}" dt="2023-10-26T10:55:48.906" v="1725" actId="26606"/>
          <ac:spMkLst>
            <pc:docMk/>
            <pc:sldMk cId="2897571886" sldId="368"/>
            <ac:spMk id="4" creationId="{BBD20C81-2F09-D2C7-6352-F09C3561B93C}"/>
          </ac:spMkLst>
        </pc:spChg>
        <pc:spChg chg="add del mod">
          <ac:chgData name="Chris Gaw" userId="faa13d46871f4c2f" providerId="LiveId" clId="{CE9891D8-B6E0-451C-8050-070811AFAC00}" dt="2023-10-26T10:56:40.569" v="1746" actId="478"/>
          <ac:spMkLst>
            <pc:docMk/>
            <pc:sldMk cId="2897571886" sldId="368"/>
            <ac:spMk id="5" creationId="{3D102570-4CBE-8517-7C25-8CCE1733D30D}"/>
          </ac:spMkLst>
        </pc:spChg>
        <pc:spChg chg="add mod">
          <ac:chgData name="Chris Gaw" userId="faa13d46871f4c2f" providerId="LiveId" clId="{CE9891D8-B6E0-451C-8050-070811AFAC00}" dt="2023-10-26T11:01:58.230" v="1796" actId="113"/>
          <ac:spMkLst>
            <pc:docMk/>
            <pc:sldMk cId="2897571886" sldId="368"/>
            <ac:spMk id="7" creationId="{1F2A7877-F512-1397-6773-1EA385E896B2}"/>
          </ac:spMkLst>
        </pc:spChg>
        <pc:picChg chg="add del mod">
          <ac:chgData name="Chris Gaw" userId="faa13d46871f4c2f" providerId="LiveId" clId="{CE9891D8-B6E0-451C-8050-070811AFAC00}" dt="2023-10-26T10:55:57.384" v="1729" actId="478"/>
          <ac:picMkLst>
            <pc:docMk/>
            <pc:sldMk cId="2897571886" sldId="368"/>
            <ac:picMk id="2050" creationId="{4AC43D1E-F7B9-3E62-FDF4-8CF7B70A4DB5}"/>
          </ac:picMkLst>
        </pc:picChg>
      </pc:sldChg>
      <pc:sldChg chg="addSp delSp modSp new mod modClrScheme modAnim chgLayout">
        <pc:chgData name="Chris Gaw" userId="faa13d46871f4c2f" providerId="LiveId" clId="{CE9891D8-B6E0-451C-8050-070811AFAC00}" dt="2023-10-26T11:48:45.721" v="2267"/>
        <pc:sldMkLst>
          <pc:docMk/>
          <pc:sldMk cId="2969729240" sldId="369"/>
        </pc:sldMkLst>
        <pc:spChg chg="del mod ord">
          <ac:chgData name="Chris Gaw" userId="faa13d46871f4c2f" providerId="LiveId" clId="{CE9891D8-B6E0-451C-8050-070811AFAC00}" dt="2023-10-26T11:44:00.991" v="2134" actId="700"/>
          <ac:spMkLst>
            <pc:docMk/>
            <pc:sldMk cId="2969729240" sldId="369"/>
            <ac:spMk id="2" creationId="{A3B74C06-20EA-2285-CA4F-2D96B21605D5}"/>
          </ac:spMkLst>
        </pc:spChg>
        <pc:spChg chg="del mod ord">
          <ac:chgData name="Chris Gaw" userId="faa13d46871f4c2f" providerId="LiveId" clId="{CE9891D8-B6E0-451C-8050-070811AFAC00}" dt="2023-10-26T11:44:00.991" v="2134" actId="700"/>
          <ac:spMkLst>
            <pc:docMk/>
            <pc:sldMk cId="2969729240" sldId="369"/>
            <ac:spMk id="3" creationId="{DC463223-F3A5-8321-8114-CE964DE421B7}"/>
          </ac:spMkLst>
        </pc:spChg>
        <pc:spChg chg="del">
          <ac:chgData name="Chris Gaw" userId="faa13d46871f4c2f" providerId="LiveId" clId="{CE9891D8-B6E0-451C-8050-070811AFAC00}" dt="2023-10-26T11:44:00.991" v="2134" actId="700"/>
          <ac:spMkLst>
            <pc:docMk/>
            <pc:sldMk cId="2969729240" sldId="369"/>
            <ac:spMk id="4" creationId="{4C7AE002-4A16-42DF-08D8-5EFC12B5398D}"/>
          </ac:spMkLst>
        </pc:spChg>
        <pc:spChg chg="add del mod ord">
          <ac:chgData name="Chris Gaw" userId="faa13d46871f4c2f" providerId="LiveId" clId="{CE9891D8-B6E0-451C-8050-070811AFAC00}" dt="2023-10-26T11:45:38.923" v="2240" actId="478"/>
          <ac:spMkLst>
            <pc:docMk/>
            <pc:sldMk cId="2969729240" sldId="369"/>
            <ac:spMk id="5" creationId="{C3A2F71C-5C71-9AE9-1635-0D3E5D3E2CC3}"/>
          </ac:spMkLst>
        </pc:spChg>
        <pc:spChg chg="add del mod ord">
          <ac:chgData name="Chris Gaw" userId="faa13d46871f4c2f" providerId="LiveId" clId="{CE9891D8-B6E0-451C-8050-070811AFAC00}" dt="2023-10-26T11:44:54.946" v="2175" actId="1032"/>
          <ac:spMkLst>
            <pc:docMk/>
            <pc:sldMk cId="2969729240" sldId="369"/>
            <ac:spMk id="6" creationId="{749CD37F-F32F-F10B-3E2B-CC4EA1E38D27}"/>
          </ac:spMkLst>
        </pc:spChg>
        <pc:graphicFrameChg chg="add mod modGraphic">
          <ac:chgData name="Chris Gaw" userId="faa13d46871f4c2f" providerId="LiveId" clId="{CE9891D8-B6E0-451C-8050-070811AFAC00}" dt="2023-10-26T11:46:58.966" v="2258" actId="207"/>
          <ac:graphicFrameMkLst>
            <pc:docMk/>
            <pc:sldMk cId="2969729240" sldId="369"/>
            <ac:graphicFrameMk id="7" creationId="{AFDF310F-85B7-7B81-04FC-4EB776E029C8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803B83-A7F5-45C7-9118-315FCC5CC2FF}" type="doc">
      <dgm:prSet loTypeId="urn:microsoft.com/office/officeart/2005/8/layout/radial4" loCatId="relationship" qsTypeId="urn:microsoft.com/office/officeart/2005/8/quickstyle/simple1" qsCatId="simple" csTypeId="urn:microsoft.com/office/officeart/2005/8/colors/colorful3" csCatId="colorful" phldr="1"/>
      <dgm:spPr/>
    </dgm:pt>
    <dgm:pt modelId="{2A335DFC-5C27-4944-86A8-14FF9218064A}">
      <dgm:prSet phldrT="[Text]"/>
      <dgm:spPr>
        <a:solidFill>
          <a:srgbClr val="CE1345"/>
        </a:solidFill>
      </dgm:spPr>
      <dgm:t>
        <a:bodyPr/>
        <a:lstStyle/>
        <a:p>
          <a:r>
            <a:rPr lang="en-US" dirty="0"/>
            <a:t>Risk</a:t>
          </a:r>
        </a:p>
      </dgm:t>
    </dgm:pt>
    <dgm:pt modelId="{D0365ECF-C905-4301-92A8-ADCCFBC116F2}" type="parTrans" cxnId="{5D86FD41-4AF2-443F-98DC-79801117F533}">
      <dgm:prSet/>
      <dgm:spPr/>
      <dgm:t>
        <a:bodyPr/>
        <a:lstStyle/>
        <a:p>
          <a:endParaRPr lang="en-US"/>
        </a:p>
      </dgm:t>
    </dgm:pt>
    <dgm:pt modelId="{67B1BB65-2B6F-4BE9-98EF-AACE75C16C37}" type="sibTrans" cxnId="{5D86FD41-4AF2-443F-98DC-79801117F533}">
      <dgm:prSet/>
      <dgm:spPr/>
      <dgm:t>
        <a:bodyPr/>
        <a:lstStyle/>
        <a:p>
          <a:endParaRPr lang="en-US"/>
        </a:p>
      </dgm:t>
    </dgm:pt>
    <dgm:pt modelId="{DF9013FD-731C-4B1D-B00C-4C02B2ED2FAD}">
      <dgm:prSet phldrT="[Text]"/>
      <dgm:spPr/>
      <dgm:t>
        <a:bodyPr/>
        <a:lstStyle/>
        <a:p>
          <a:r>
            <a:rPr lang="en-US" dirty="0"/>
            <a:t>Accessibility</a:t>
          </a:r>
        </a:p>
      </dgm:t>
    </dgm:pt>
    <dgm:pt modelId="{7A7E337F-1818-4DBD-8713-1543B365145E}" type="parTrans" cxnId="{D34E5ADF-666B-4CC5-AC60-31778C772130}">
      <dgm:prSet/>
      <dgm:spPr/>
      <dgm:t>
        <a:bodyPr/>
        <a:lstStyle/>
        <a:p>
          <a:endParaRPr lang="en-US"/>
        </a:p>
      </dgm:t>
    </dgm:pt>
    <dgm:pt modelId="{C717F122-06AB-4751-ABD0-A86A23B68069}" type="sibTrans" cxnId="{D34E5ADF-666B-4CC5-AC60-31778C772130}">
      <dgm:prSet/>
      <dgm:spPr/>
      <dgm:t>
        <a:bodyPr/>
        <a:lstStyle/>
        <a:p>
          <a:endParaRPr lang="en-US"/>
        </a:p>
      </dgm:t>
    </dgm:pt>
    <dgm:pt modelId="{68049E41-6566-4F3F-BBD1-E0907A8D62A7}">
      <dgm:prSet phldrT="[Text]"/>
      <dgm:spPr/>
      <dgm:t>
        <a:bodyPr/>
        <a:lstStyle/>
        <a:p>
          <a:r>
            <a:rPr lang="en-US" dirty="0"/>
            <a:t>Legality</a:t>
          </a:r>
        </a:p>
      </dgm:t>
    </dgm:pt>
    <dgm:pt modelId="{8787FA5E-F5B9-4C29-B225-CD847A87B3D3}" type="parTrans" cxnId="{0A9D16D9-4D2D-4BA8-AC02-FB6C24166000}">
      <dgm:prSet/>
      <dgm:spPr/>
      <dgm:t>
        <a:bodyPr/>
        <a:lstStyle/>
        <a:p>
          <a:endParaRPr lang="en-US"/>
        </a:p>
      </dgm:t>
    </dgm:pt>
    <dgm:pt modelId="{D290B7A7-7D20-4AF7-86E8-14C4DE5B0F2F}" type="sibTrans" cxnId="{0A9D16D9-4D2D-4BA8-AC02-FB6C24166000}">
      <dgm:prSet/>
      <dgm:spPr/>
      <dgm:t>
        <a:bodyPr/>
        <a:lstStyle/>
        <a:p>
          <a:endParaRPr lang="en-US"/>
        </a:p>
      </dgm:t>
    </dgm:pt>
    <dgm:pt modelId="{63058650-12EC-414E-8297-8EB2C8A36196}">
      <dgm:prSet phldrT="[Text]"/>
      <dgm:spPr/>
      <dgm:t>
        <a:bodyPr/>
        <a:lstStyle/>
        <a:p>
          <a:r>
            <a:rPr lang="en-US" dirty="0"/>
            <a:t>Acceptability</a:t>
          </a:r>
        </a:p>
      </dgm:t>
    </dgm:pt>
    <dgm:pt modelId="{979E6C6B-5E5A-4CC1-9253-32F8EEE5EDC7}" type="parTrans" cxnId="{DD3BF15B-5E53-45E2-BEA1-5A8A2276B400}">
      <dgm:prSet/>
      <dgm:spPr/>
      <dgm:t>
        <a:bodyPr/>
        <a:lstStyle/>
        <a:p>
          <a:endParaRPr lang="en-US"/>
        </a:p>
      </dgm:t>
    </dgm:pt>
    <dgm:pt modelId="{8BC14AF1-B71D-4A22-915B-A721B9BC8FB8}" type="sibTrans" cxnId="{DD3BF15B-5E53-45E2-BEA1-5A8A2276B400}">
      <dgm:prSet/>
      <dgm:spPr/>
      <dgm:t>
        <a:bodyPr/>
        <a:lstStyle/>
        <a:p>
          <a:endParaRPr lang="en-US"/>
        </a:p>
      </dgm:t>
    </dgm:pt>
    <dgm:pt modelId="{5BC2A4D8-F7AD-43E9-BDCE-37997B0102BE}">
      <dgm:prSet phldrT="[Text]"/>
      <dgm:spPr/>
      <dgm:t>
        <a:bodyPr/>
        <a:lstStyle/>
        <a:p>
          <a:r>
            <a:rPr lang="en-US" dirty="0"/>
            <a:t>Potency</a:t>
          </a:r>
        </a:p>
      </dgm:t>
    </dgm:pt>
    <dgm:pt modelId="{A03E995C-B4FA-473C-A7DD-D4CF1ADF3184}" type="parTrans" cxnId="{329DAD72-570E-4212-AC3C-67F14BC79475}">
      <dgm:prSet/>
      <dgm:spPr/>
      <dgm:t>
        <a:bodyPr/>
        <a:lstStyle/>
        <a:p>
          <a:endParaRPr lang="en-US"/>
        </a:p>
      </dgm:t>
    </dgm:pt>
    <dgm:pt modelId="{B4C73FDD-CF8C-4582-AC3C-FB5EE94D2EF9}" type="sibTrans" cxnId="{329DAD72-570E-4212-AC3C-67F14BC79475}">
      <dgm:prSet/>
      <dgm:spPr/>
      <dgm:t>
        <a:bodyPr/>
        <a:lstStyle/>
        <a:p>
          <a:endParaRPr lang="en-US"/>
        </a:p>
      </dgm:t>
    </dgm:pt>
    <dgm:pt modelId="{B1FA74BC-A0AE-4CE1-BF2F-BB4A7DE04EAD}" type="pres">
      <dgm:prSet presAssocID="{87803B83-A7F5-45C7-9118-315FCC5CC2FF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DD7D623-9D51-479D-9323-F7D3D6968395}" type="pres">
      <dgm:prSet presAssocID="{2A335DFC-5C27-4944-86A8-14FF9218064A}" presName="centerShape" presStyleLbl="node0" presStyleIdx="0" presStyleCnt="1"/>
      <dgm:spPr/>
    </dgm:pt>
    <dgm:pt modelId="{25DBA3D2-AF9C-4D79-A519-24D5FCFEEDC2}" type="pres">
      <dgm:prSet presAssocID="{8787FA5E-F5B9-4C29-B225-CD847A87B3D3}" presName="parTrans" presStyleLbl="bgSibTrans2D1" presStyleIdx="0" presStyleCnt="4"/>
      <dgm:spPr/>
    </dgm:pt>
    <dgm:pt modelId="{BC3ED44D-E98A-4E07-978A-E6DA9D323B03}" type="pres">
      <dgm:prSet presAssocID="{68049E41-6566-4F3F-BBD1-E0907A8D62A7}" presName="node" presStyleLbl="node1" presStyleIdx="0" presStyleCnt="4">
        <dgm:presLayoutVars>
          <dgm:bulletEnabled val="1"/>
        </dgm:presLayoutVars>
      </dgm:prSet>
      <dgm:spPr/>
    </dgm:pt>
    <dgm:pt modelId="{DEC26841-DB3D-4595-828D-A25F48AE7FDB}" type="pres">
      <dgm:prSet presAssocID="{A03E995C-B4FA-473C-A7DD-D4CF1ADF3184}" presName="parTrans" presStyleLbl="bgSibTrans2D1" presStyleIdx="1" presStyleCnt="4"/>
      <dgm:spPr/>
    </dgm:pt>
    <dgm:pt modelId="{43EDA6F4-F63E-4929-A807-A43CC41E67DA}" type="pres">
      <dgm:prSet presAssocID="{5BC2A4D8-F7AD-43E9-BDCE-37997B0102BE}" presName="node" presStyleLbl="node1" presStyleIdx="1" presStyleCnt="4">
        <dgm:presLayoutVars>
          <dgm:bulletEnabled val="1"/>
        </dgm:presLayoutVars>
      </dgm:prSet>
      <dgm:spPr/>
    </dgm:pt>
    <dgm:pt modelId="{3B919B26-EECC-4D3E-BA4B-1018E6F37F81}" type="pres">
      <dgm:prSet presAssocID="{7A7E337F-1818-4DBD-8713-1543B365145E}" presName="parTrans" presStyleLbl="bgSibTrans2D1" presStyleIdx="2" presStyleCnt="4"/>
      <dgm:spPr/>
    </dgm:pt>
    <dgm:pt modelId="{3B1784E6-CC72-4C0C-BC17-5523050FE453}" type="pres">
      <dgm:prSet presAssocID="{DF9013FD-731C-4B1D-B00C-4C02B2ED2FAD}" presName="node" presStyleLbl="node1" presStyleIdx="2" presStyleCnt="4">
        <dgm:presLayoutVars>
          <dgm:bulletEnabled val="1"/>
        </dgm:presLayoutVars>
      </dgm:prSet>
      <dgm:spPr/>
    </dgm:pt>
    <dgm:pt modelId="{C258DB22-1539-495C-8062-B25BF9E6B716}" type="pres">
      <dgm:prSet presAssocID="{979E6C6B-5E5A-4CC1-9253-32F8EEE5EDC7}" presName="parTrans" presStyleLbl="bgSibTrans2D1" presStyleIdx="3" presStyleCnt="4"/>
      <dgm:spPr/>
    </dgm:pt>
    <dgm:pt modelId="{6B611A1B-448B-44BD-B64E-A601FA419E3D}" type="pres">
      <dgm:prSet presAssocID="{63058650-12EC-414E-8297-8EB2C8A36196}" presName="node" presStyleLbl="node1" presStyleIdx="3" presStyleCnt="4">
        <dgm:presLayoutVars>
          <dgm:bulletEnabled val="1"/>
        </dgm:presLayoutVars>
      </dgm:prSet>
      <dgm:spPr/>
    </dgm:pt>
  </dgm:ptLst>
  <dgm:cxnLst>
    <dgm:cxn modelId="{558F0107-270E-4047-B3E0-09D31EC6931A}" type="presOf" srcId="{87803B83-A7F5-45C7-9118-315FCC5CC2FF}" destId="{B1FA74BC-A0AE-4CE1-BF2F-BB4A7DE04EAD}" srcOrd="0" destOrd="0" presId="urn:microsoft.com/office/officeart/2005/8/layout/radial4"/>
    <dgm:cxn modelId="{3ABA5A2F-3864-4273-8AB6-00FE13D4E3DB}" type="presOf" srcId="{A03E995C-B4FA-473C-A7DD-D4CF1ADF3184}" destId="{DEC26841-DB3D-4595-828D-A25F48AE7FDB}" srcOrd="0" destOrd="0" presId="urn:microsoft.com/office/officeart/2005/8/layout/radial4"/>
    <dgm:cxn modelId="{DD3BF15B-5E53-45E2-BEA1-5A8A2276B400}" srcId="{2A335DFC-5C27-4944-86A8-14FF9218064A}" destId="{63058650-12EC-414E-8297-8EB2C8A36196}" srcOrd="3" destOrd="0" parTransId="{979E6C6B-5E5A-4CC1-9253-32F8EEE5EDC7}" sibTransId="{8BC14AF1-B71D-4A22-915B-A721B9BC8FB8}"/>
    <dgm:cxn modelId="{5D86FD41-4AF2-443F-98DC-79801117F533}" srcId="{87803B83-A7F5-45C7-9118-315FCC5CC2FF}" destId="{2A335DFC-5C27-4944-86A8-14FF9218064A}" srcOrd="0" destOrd="0" parTransId="{D0365ECF-C905-4301-92A8-ADCCFBC116F2}" sibTransId="{67B1BB65-2B6F-4BE9-98EF-AACE75C16C37}"/>
    <dgm:cxn modelId="{179F9844-BDD8-4BA6-AD0D-35C4117A2AFE}" type="presOf" srcId="{63058650-12EC-414E-8297-8EB2C8A36196}" destId="{6B611A1B-448B-44BD-B64E-A601FA419E3D}" srcOrd="0" destOrd="0" presId="urn:microsoft.com/office/officeart/2005/8/layout/radial4"/>
    <dgm:cxn modelId="{249DAF4B-24B9-4526-91B9-375711D6FC97}" type="presOf" srcId="{2A335DFC-5C27-4944-86A8-14FF9218064A}" destId="{CDD7D623-9D51-479D-9323-F7D3D6968395}" srcOrd="0" destOrd="0" presId="urn:microsoft.com/office/officeart/2005/8/layout/radial4"/>
    <dgm:cxn modelId="{900BE56B-F330-444B-96FE-B275E1DBDB39}" type="presOf" srcId="{DF9013FD-731C-4B1D-B00C-4C02B2ED2FAD}" destId="{3B1784E6-CC72-4C0C-BC17-5523050FE453}" srcOrd="0" destOrd="0" presId="urn:microsoft.com/office/officeart/2005/8/layout/radial4"/>
    <dgm:cxn modelId="{2E4FC370-C2E9-4C79-A9B5-130B26807AD7}" type="presOf" srcId="{68049E41-6566-4F3F-BBD1-E0907A8D62A7}" destId="{BC3ED44D-E98A-4E07-978A-E6DA9D323B03}" srcOrd="0" destOrd="0" presId="urn:microsoft.com/office/officeart/2005/8/layout/radial4"/>
    <dgm:cxn modelId="{329DAD72-570E-4212-AC3C-67F14BC79475}" srcId="{2A335DFC-5C27-4944-86A8-14FF9218064A}" destId="{5BC2A4D8-F7AD-43E9-BDCE-37997B0102BE}" srcOrd="1" destOrd="0" parTransId="{A03E995C-B4FA-473C-A7DD-D4CF1ADF3184}" sibTransId="{B4C73FDD-CF8C-4582-AC3C-FB5EE94D2EF9}"/>
    <dgm:cxn modelId="{7EB04E56-F53F-4899-929C-926F0ED9C153}" type="presOf" srcId="{7A7E337F-1818-4DBD-8713-1543B365145E}" destId="{3B919B26-EECC-4D3E-BA4B-1018E6F37F81}" srcOrd="0" destOrd="0" presId="urn:microsoft.com/office/officeart/2005/8/layout/radial4"/>
    <dgm:cxn modelId="{BFA7A97C-9BF4-43A3-82F0-21CC2252287A}" type="presOf" srcId="{979E6C6B-5E5A-4CC1-9253-32F8EEE5EDC7}" destId="{C258DB22-1539-495C-8062-B25BF9E6B716}" srcOrd="0" destOrd="0" presId="urn:microsoft.com/office/officeart/2005/8/layout/radial4"/>
    <dgm:cxn modelId="{46A19CB2-03C4-4BDE-887B-9E502FEBAD77}" type="presOf" srcId="{5BC2A4D8-F7AD-43E9-BDCE-37997B0102BE}" destId="{43EDA6F4-F63E-4929-A807-A43CC41E67DA}" srcOrd="0" destOrd="0" presId="urn:microsoft.com/office/officeart/2005/8/layout/radial4"/>
    <dgm:cxn modelId="{0A9D16D9-4D2D-4BA8-AC02-FB6C24166000}" srcId="{2A335DFC-5C27-4944-86A8-14FF9218064A}" destId="{68049E41-6566-4F3F-BBD1-E0907A8D62A7}" srcOrd="0" destOrd="0" parTransId="{8787FA5E-F5B9-4C29-B225-CD847A87B3D3}" sibTransId="{D290B7A7-7D20-4AF7-86E8-14C4DE5B0F2F}"/>
    <dgm:cxn modelId="{D34E5ADF-666B-4CC5-AC60-31778C772130}" srcId="{2A335DFC-5C27-4944-86A8-14FF9218064A}" destId="{DF9013FD-731C-4B1D-B00C-4C02B2ED2FAD}" srcOrd="2" destOrd="0" parTransId="{7A7E337F-1818-4DBD-8713-1543B365145E}" sibTransId="{C717F122-06AB-4751-ABD0-A86A23B68069}"/>
    <dgm:cxn modelId="{2B1DEEFC-08A2-4054-9495-71709FD6F0CC}" type="presOf" srcId="{8787FA5E-F5B9-4C29-B225-CD847A87B3D3}" destId="{25DBA3D2-AF9C-4D79-A519-24D5FCFEEDC2}" srcOrd="0" destOrd="0" presId="urn:microsoft.com/office/officeart/2005/8/layout/radial4"/>
    <dgm:cxn modelId="{E8C4633A-E323-4B0B-A490-DF3AA4A57F2B}" type="presParOf" srcId="{B1FA74BC-A0AE-4CE1-BF2F-BB4A7DE04EAD}" destId="{CDD7D623-9D51-479D-9323-F7D3D6968395}" srcOrd="0" destOrd="0" presId="urn:microsoft.com/office/officeart/2005/8/layout/radial4"/>
    <dgm:cxn modelId="{784DE0D1-F38E-4F2A-900E-BBA787878385}" type="presParOf" srcId="{B1FA74BC-A0AE-4CE1-BF2F-BB4A7DE04EAD}" destId="{25DBA3D2-AF9C-4D79-A519-24D5FCFEEDC2}" srcOrd="1" destOrd="0" presId="urn:microsoft.com/office/officeart/2005/8/layout/radial4"/>
    <dgm:cxn modelId="{62F9E9C4-9A4C-48BE-9B0D-7477F29DF23E}" type="presParOf" srcId="{B1FA74BC-A0AE-4CE1-BF2F-BB4A7DE04EAD}" destId="{BC3ED44D-E98A-4E07-978A-E6DA9D323B03}" srcOrd="2" destOrd="0" presId="urn:microsoft.com/office/officeart/2005/8/layout/radial4"/>
    <dgm:cxn modelId="{AD05E10E-C849-4E5B-8E2B-2E0F9B688F29}" type="presParOf" srcId="{B1FA74BC-A0AE-4CE1-BF2F-BB4A7DE04EAD}" destId="{DEC26841-DB3D-4595-828D-A25F48AE7FDB}" srcOrd="3" destOrd="0" presId="urn:microsoft.com/office/officeart/2005/8/layout/radial4"/>
    <dgm:cxn modelId="{4B4616E3-239A-4078-BDF9-80F309D35C40}" type="presParOf" srcId="{B1FA74BC-A0AE-4CE1-BF2F-BB4A7DE04EAD}" destId="{43EDA6F4-F63E-4929-A807-A43CC41E67DA}" srcOrd="4" destOrd="0" presId="urn:microsoft.com/office/officeart/2005/8/layout/radial4"/>
    <dgm:cxn modelId="{56DE14EC-3F5A-4C55-8940-46B8DF23A994}" type="presParOf" srcId="{B1FA74BC-A0AE-4CE1-BF2F-BB4A7DE04EAD}" destId="{3B919B26-EECC-4D3E-BA4B-1018E6F37F81}" srcOrd="5" destOrd="0" presId="urn:microsoft.com/office/officeart/2005/8/layout/radial4"/>
    <dgm:cxn modelId="{49670DD4-D3D7-4000-86A3-3AA510F49487}" type="presParOf" srcId="{B1FA74BC-A0AE-4CE1-BF2F-BB4A7DE04EAD}" destId="{3B1784E6-CC72-4C0C-BC17-5523050FE453}" srcOrd="6" destOrd="0" presId="urn:microsoft.com/office/officeart/2005/8/layout/radial4"/>
    <dgm:cxn modelId="{6D02C4F3-B71D-43D2-B470-423EA9EA8F67}" type="presParOf" srcId="{B1FA74BC-A0AE-4CE1-BF2F-BB4A7DE04EAD}" destId="{C258DB22-1539-495C-8062-B25BF9E6B716}" srcOrd="7" destOrd="0" presId="urn:microsoft.com/office/officeart/2005/8/layout/radial4"/>
    <dgm:cxn modelId="{1716528C-F0CB-457D-A4DA-BA9B4AFDEFBC}" type="presParOf" srcId="{B1FA74BC-A0AE-4CE1-BF2F-BB4A7DE04EAD}" destId="{6B611A1B-448B-44BD-B64E-A601FA419E3D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D7D623-9D51-479D-9323-F7D3D6968395}">
      <dsp:nvSpPr>
        <dsp:cNvPr id="0" name=""/>
        <dsp:cNvSpPr/>
      </dsp:nvSpPr>
      <dsp:spPr>
        <a:xfrm>
          <a:off x="3141553" y="2094721"/>
          <a:ext cx="2000744" cy="2000744"/>
        </a:xfrm>
        <a:prstGeom prst="ellipse">
          <a:avLst/>
        </a:prstGeom>
        <a:solidFill>
          <a:srgbClr val="CE134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/>
            <a:t>Risk</a:t>
          </a:r>
        </a:p>
      </dsp:txBody>
      <dsp:txXfrm>
        <a:off x="3434555" y="2387723"/>
        <a:ext cx="1414740" cy="1414740"/>
      </dsp:txXfrm>
    </dsp:sp>
    <dsp:sp modelId="{25DBA3D2-AF9C-4D79-A519-24D5FCFEEDC2}">
      <dsp:nvSpPr>
        <dsp:cNvPr id="0" name=""/>
        <dsp:cNvSpPr/>
      </dsp:nvSpPr>
      <dsp:spPr>
        <a:xfrm rot="11700000">
          <a:off x="1628541" y="2335985"/>
          <a:ext cx="1488767" cy="570212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3ED44D-E98A-4E07-978A-E6DA9D323B03}">
      <dsp:nvSpPr>
        <dsp:cNvPr id="0" name=""/>
        <dsp:cNvSpPr/>
      </dsp:nvSpPr>
      <dsp:spPr>
        <a:xfrm>
          <a:off x="703552" y="1668147"/>
          <a:ext cx="1900706" cy="152056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Legality</a:t>
          </a:r>
        </a:p>
      </dsp:txBody>
      <dsp:txXfrm>
        <a:off x="748088" y="1712683"/>
        <a:ext cx="1811634" cy="1431493"/>
      </dsp:txXfrm>
    </dsp:sp>
    <dsp:sp modelId="{DEC26841-DB3D-4595-828D-A25F48AE7FDB}">
      <dsp:nvSpPr>
        <dsp:cNvPr id="0" name=""/>
        <dsp:cNvSpPr/>
      </dsp:nvSpPr>
      <dsp:spPr>
        <a:xfrm rot="14700000">
          <a:off x="2623556" y="1150171"/>
          <a:ext cx="1488767" cy="570212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-2764947"/>
            <a:satOff val="9825"/>
            <a:lumOff val="-581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EDA6F4-F63E-4929-A807-A43CC41E67DA}">
      <dsp:nvSpPr>
        <dsp:cNvPr id="0" name=""/>
        <dsp:cNvSpPr/>
      </dsp:nvSpPr>
      <dsp:spPr>
        <a:xfrm>
          <a:off x="2102997" y="354"/>
          <a:ext cx="1900706" cy="1520565"/>
        </a:xfrm>
        <a:prstGeom prst="roundRect">
          <a:avLst>
            <a:gd name="adj" fmla="val 10000"/>
          </a:avLst>
        </a:prstGeom>
        <a:solidFill>
          <a:schemeClr val="accent3">
            <a:hueOff val="-2764947"/>
            <a:satOff val="9825"/>
            <a:lumOff val="-58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Potency</a:t>
          </a:r>
        </a:p>
      </dsp:txBody>
      <dsp:txXfrm>
        <a:off x="2147533" y="44890"/>
        <a:ext cx="1811634" cy="1431493"/>
      </dsp:txXfrm>
    </dsp:sp>
    <dsp:sp modelId="{3B919B26-EECC-4D3E-BA4B-1018E6F37F81}">
      <dsp:nvSpPr>
        <dsp:cNvPr id="0" name=""/>
        <dsp:cNvSpPr/>
      </dsp:nvSpPr>
      <dsp:spPr>
        <a:xfrm rot="17700000">
          <a:off x="4171526" y="1150171"/>
          <a:ext cx="1488767" cy="570212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-5529894"/>
            <a:satOff val="19650"/>
            <a:lumOff val="-1163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1784E6-CC72-4C0C-BC17-5523050FE453}">
      <dsp:nvSpPr>
        <dsp:cNvPr id="0" name=""/>
        <dsp:cNvSpPr/>
      </dsp:nvSpPr>
      <dsp:spPr>
        <a:xfrm>
          <a:off x="4280146" y="354"/>
          <a:ext cx="1900706" cy="1520565"/>
        </a:xfrm>
        <a:prstGeom prst="roundRect">
          <a:avLst>
            <a:gd name="adj" fmla="val 10000"/>
          </a:avLst>
        </a:prstGeom>
        <a:solidFill>
          <a:schemeClr val="accent3">
            <a:hueOff val="-5529894"/>
            <a:satOff val="19650"/>
            <a:lumOff val="-116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Accessibility</a:t>
          </a:r>
        </a:p>
      </dsp:txBody>
      <dsp:txXfrm>
        <a:off x="4324682" y="44890"/>
        <a:ext cx="1811634" cy="1431493"/>
      </dsp:txXfrm>
    </dsp:sp>
    <dsp:sp modelId="{C258DB22-1539-495C-8062-B25BF9E6B716}">
      <dsp:nvSpPr>
        <dsp:cNvPr id="0" name=""/>
        <dsp:cNvSpPr/>
      </dsp:nvSpPr>
      <dsp:spPr>
        <a:xfrm rot="20700000">
          <a:off x="5166541" y="2335985"/>
          <a:ext cx="1488767" cy="570212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-8294841"/>
            <a:satOff val="29475"/>
            <a:lumOff val="-1745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611A1B-448B-44BD-B64E-A601FA419E3D}">
      <dsp:nvSpPr>
        <dsp:cNvPr id="0" name=""/>
        <dsp:cNvSpPr/>
      </dsp:nvSpPr>
      <dsp:spPr>
        <a:xfrm>
          <a:off x="5679591" y="1668147"/>
          <a:ext cx="1900706" cy="1520565"/>
        </a:xfrm>
        <a:prstGeom prst="roundRect">
          <a:avLst>
            <a:gd name="adj" fmla="val 10000"/>
          </a:avLst>
        </a:prstGeom>
        <a:solidFill>
          <a:schemeClr val="accent3">
            <a:hueOff val="-8294841"/>
            <a:satOff val="29475"/>
            <a:lumOff val="-17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Acceptability</a:t>
          </a:r>
        </a:p>
      </dsp:txBody>
      <dsp:txXfrm>
        <a:off x="5724127" y="1712683"/>
        <a:ext cx="1811634" cy="14314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C013D1A1-4B97-5447-9A5A-514C90DFA24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616" tIns="46808" rIns="93616" bIns="46808" numCol="1" anchor="t" anchorCtr="0" compatLnSpc="1">
            <a:prstTxWarp prst="textNoShape">
              <a:avLst/>
            </a:prstTxWarp>
          </a:bodyPr>
          <a:lstStyle>
            <a:lvl1pPr defTabSz="468313"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B208BD90-BC35-DB4B-A301-193C3FCA12D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616" tIns="46808" rIns="93616" bIns="46808" numCol="1" anchor="t" anchorCtr="0" compatLnSpc="1">
            <a:prstTxWarp prst="textNoShape">
              <a:avLst/>
            </a:prstTxWarp>
          </a:bodyPr>
          <a:lstStyle>
            <a:lvl1pPr algn="r" defTabSz="468313" eaLnBrk="0" hangingPunct="0">
              <a:defRPr sz="1200"/>
            </a:lvl1pPr>
          </a:lstStyle>
          <a:p>
            <a:pPr>
              <a:defRPr/>
            </a:pPr>
            <a:fld id="{AFDB21CF-CC66-9B4F-B679-09276AE258D8}" type="datetime1">
              <a:rPr lang="en-US" altLang="en-US"/>
              <a:pPr>
                <a:defRPr/>
              </a:pPr>
              <a:t>10/26/2023</a:t>
            </a:fld>
            <a:endParaRPr lang="en-US" altLang="en-US"/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31E58764-6F6A-8F40-B3EF-FCF8621DE86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02700"/>
            <a:ext cx="3038475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616" tIns="46808" rIns="93616" bIns="46808" numCol="1" anchor="b" anchorCtr="0" compatLnSpc="1">
            <a:prstTxWarp prst="textNoShape">
              <a:avLst/>
            </a:prstTxWarp>
          </a:bodyPr>
          <a:lstStyle>
            <a:lvl1pPr defTabSz="468313"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13F5C0C9-D9E4-434D-9343-3E84EAA1F43D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902700"/>
            <a:ext cx="3038475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616" tIns="46808" rIns="93616" bIns="46808" numCol="1" anchor="b" anchorCtr="0" compatLnSpc="1">
            <a:prstTxWarp prst="textNoShape">
              <a:avLst/>
            </a:prstTxWarp>
          </a:bodyPr>
          <a:lstStyle>
            <a:lvl1pPr algn="r" defTabSz="468313">
              <a:defRPr sz="1200"/>
            </a:lvl1pPr>
          </a:lstStyle>
          <a:p>
            <a:fld id="{C82730D1-FC98-4D14-99EC-04F1D8D783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1417A5-2A54-B749-8C02-728D2B0027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586391-A9C8-7349-A8B2-774ED616A4E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8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BFEE856-AEBB-42A0-9F89-5DA9D041758B}" type="datetimeFigureOut">
              <a:rPr lang="en-US" altLang="en-US"/>
              <a:pPr>
                <a:defRPr/>
              </a:pPr>
              <a:t>10/26/2023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F20887B-A9DB-794A-B494-9B69F544E72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703263"/>
            <a:ext cx="6248400" cy="3514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C6CB218-846D-584E-9464-AB2E7C4295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51350"/>
            <a:ext cx="5607050" cy="4217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F3E92C-4F95-FF44-B6EB-5699B007425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902700"/>
            <a:ext cx="3038475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227243-6224-F94C-A210-90B470E9E6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338" y="8902700"/>
            <a:ext cx="3038475" cy="4683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525B8EA-3C1D-4A73-9E04-2204EC508BA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4E59C9A8-5F4C-55F5-19E9-7CFC0CB34A8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50866366-23F9-5984-4E31-D4BC8CAF010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9DC38EF1-1C5E-BB30-5EF5-565FAE7002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40B30E4-44ED-4BE1-8E93-559B5A04B51B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Screened 6253 studies and looked at 13 studies in North America/US (cannabis with related health indicators)</a:t>
            </a:r>
          </a:p>
          <a:p>
            <a:r>
              <a:rPr lang="en-US" dirty="0"/>
              <a:t>- Described a positive correlation between cannabis legality and cannabis use, most pronounced in populations that did not have access to cannabis before (i.e., youth/adolescents)</a:t>
            </a:r>
          </a:p>
          <a:p>
            <a:r>
              <a:rPr lang="en-US" dirty="0"/>
              <a:t>- Correlations to other outcomes like cannabinoid hyperemesis, acute psychosis</a:t>
            </a:r>
          </a:p>
          <a:p>
            <a:endParaRPr lang="en-US" dirty="0"/>
          </a:p>
          <a:p>
            <a:r>
              <a:rPr lang="en-US" dirty="0"/>
              <a:t>- There are other studies detailing shifting acceptability of cannabis use among youth and adults</a:t>
            </a:r>
          </a:p>
          <a:p>
            <a:r>
              <a:rPr lang="en-US" dirty="0"/>
              <a:t>- This is reflected in these ballot initiatives passing cannabis laws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5B8EA-3C1D-4A73-9E04-2204EC508BAF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23615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How has this impacted children?</a:t>
            </a:r>
          </a:p>
          <a:p>
            <a:pPr marL="171450" indent="-171450">
              <a:buFontTx/>
              <a:buChar char="-"/>
            </a:pPr>
            <a:r>
              <a:rPr lang="en-US" dirty="0"/>
              <a:t>What can happen to children </a:t>
            </a:r>
          </a:p>
          <a:p>
            <a:pPr marL="171450" indent="-171450">
              <a:buFontTx/>
              <a:buChar char="-"/>
            </a:pPr>
            <a:r>
              <a:rPr lang="en-US" dirty="0"/>
              <a:t>And how big of a problem has it become</a:t>
            </a:r>
          </a:p>
          <a:p>
            <a:pPr marL="171450" indent="-171450">
              <a:buFontTx/>
              <a:buChar char="-"/>
            </a:pPr>
            <a:r>
              <a:rPr lang="en-US" dirty="0"/>
              <a:t>Focus is children &lt;6 years of 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28E18A-745A-ED4A-B755-3D0D9ADD49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885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Colorado did pre-/post- legalization study published in JAMA Peds</a:t>
            </a:r>
          </a:p>
          <a:p>
            <a:pPr marL="171450" indent="-171450">
              <a:buFontTx/>
              <a:buChar char="-"/>
            </a:pPr>
            <a:r>
              <a:rPr lang="en-US" dirty="0"/>
              <a:t>Described unintentional marijuana exposures in children ages 0-9 (hospital admissions and Poison Control Center cases)</a:t>
            </a:r>
          </a:p>
          <a:p>
            <a:pPr marL="171450" indent="-171450">
              <a:buFontTx/>
              <a:buChar char="-"/>
            </a:pPr>
            <a:r>
              <a:rPr lang="en-US" dirty="0"/>
              <a:t>48% of cases involved edible cannabis products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28E18A-745A-ED4A-B755-3D0D9ADD49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7939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PHIS data from 2004 to 2018 that included 27 states and D.C.</a:t>
            </a:r>
          </a:p>
          <a:p>
            <a:pPr marL="171450" indent="-171450">
              <a:buFontTx/>
              <a:buChar char="-"/>
            </a:pPr>
            <a:r>
              <a:rPr lang="en-US" dirty="0"/>
              <a:t>Found that there was a 13-fold increase in marijuana-related exposures among children &lt;6 y</a:t>
            </a:r>
          </a:p>
          <a:p>
            <a:pPr marL="171450" indent="-171450">
              <a:buFontTx/>
              <a:buChar char="-"/>
            </a:pPr>
            <a:r>
              <a:rPr lang="en-US" dirty="0"/>
              <a:t>50% were inpatient, 15% required ICU, 4% required mechanical ventilation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Note, did not explicitly look at edibles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28E18A-745A-ED4A-B755-3D0D9ADD49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3268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PHIS data from 2004 to 2018 that included 27 states and D.C.</a:t>
            </a:r>
          </a:p>
          <a:p>
            <a:pPr marL="171450" indent="-171450">
              <a:buFontTx/>
              <a:buChar char="-"/>
            </a:pPr>
            <a:r>
              <a:rPr lang="en-US" dirty="0"/>
              <a:t>Found that there was a 13-fold increase in marijuana-related exposures among children &lt;6 y</a:t>
            </a:r>
          </a:p>
          <a:p>
            <a:pPr marL="171450" indent="-171450">
              <a:buFontTx/>
              <a:buChar char="-"/>
            </a:pPr>
            <a:r>
              <a:rPr lang="en-US" dirty="0"/>
              <a:t>50% were inpatient, 15% required ICU, 4% required mechanical ventilation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Note did not explicitly look at edibles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28E18A-745A-ED4A-B755-3D0D9ADD49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508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Study used NPDS from 2017 to 2021 looking at specifically edible cannabis product exposures in children &lt;6 years of age</a:t>
            </a:r>
          </a:p>
          <a:p>
            <a:pPr marL="171450" indent="-171450">
              <a:buFontTx/>
              <a:buChar char="-"/>
            </a:pPr>
            <a:r>
              <a:rPr lang="en-US" dirty="0"/>
              <a:t>Increase in number exposures of 1375% over the study period</a:t>
            </a:r>
          </a:p>
          <a:p>
            <a:pPr marL="171450" indent="-171450">
              <a:buFontTx/>
              <a:buChar char="-"/>
            </a:pPr>
            <a:r>
              <a:rPr lang="en-US" dirty="0"/>
              <a:t>22.7% of exposure calls were admitted to hospitals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28E18A-745A-ED4A-B755-3D0D9ADD49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646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="1" dirty="0"/>
              <a:t>Cannabis sativa</a:t>
            </a:r>
            <a:r>
              <a:rPr lang="en-US" dirty="0"/>
              <a:t>, cannabis indica, cannabis ruderalis</a:t>
            </a:r>
          </a:p>
          <a:p>
            <a:pPr marL="171450" indent="-171450">
              <a:buFontTx/>
              <a:buChar char="-"/>
            </a:pPr>
            <a:r>
              <a:rPr lang="en-US" dirty="0"/>
              <a:t>&gt;400 compounds technically</a:t>
            </a:r>
          </a:p>
          <a:p>
            <a:pPr marL="171450" indent="-171450">
              <a:buFontTx/>
              <a:buChar char="-"/>
            </a:pPr>
            <a:r>
              <a:rPr lang="en-US" b="1" dirty="0"/>
              <a:t>Sativa</a:t>
            </a:r>
            <a:r>
              <a:rPr lang="en-US" dirty="0"/>
              <a:t> most common because it has highest THC to CBD ratio, </a:t>
            </a:r>
            <a:r>
              <a:rPr lang="en-US" b="1" dirty="0"/>
              <a:t>indica</a:t>
            </a:r>
            <a:r>
              <a:rPr lang="en-US" dirty="0"/>
              <a:t> next most common </a:t>
            </a:r>
          </a:p>
          <a:p>
            <a:pPr marL="171450" indent="-171450">
              <a:buFontTx/>
              <a:buChar char="-"/>
            </a:pPr>
            <a:r>
              <a:rPr lang="en-US" dirty="0"/>
              <a:t>THC (delta 9 and 8) is the psychoactive component, CBD typically is not psychoactive and has other anxiolytic, neuroprotective and anxiolytic effects (binds to CB1 and CB2 receptors) </a:t>
            </a:r>
          </a:p>
          <a:p>
            <a:pPr marL="171450" indent="-171450">
              <a:buFontTx/>
              <a:buChar char="-"/>
            </a:pPr>
            <a:r>
              <a:rPr lang="en-US" dirty="0"/>
              <a:t>When talking about this topic, we are focusing often on products containing THC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Edibles can be manufactured under regulation, illegally, or “home made” –typically THC edibles are the issue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28E18A-745A-ED4A-B755-3D0D9ADD49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197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Data from materials confiscated by DEA, they ran specimens through validated gas chromatography</a:t>
            </a:r>
          </a:p>
          <a:p>
            <a:pPr marL="171450" indent="-171450">
              <a:buFontTx/>
              <a:buChar char="-"/>
            </a:pPr>
            <a:r>
              <a:rPr lang="en-US" dirty="0"/>
              <a:t>Potency has increased from 4% in 1995 to 12% in 2014. THC ratio to CBD has shifted from 14:1 to 80:1 over that same time period </a:t>
            </a:r>
          </a:p>
          <a:p>
            <a:pPr marL="171450" indent="-171450">
              <a:buFontTx/>
              <a:buChar char="-"/>
            </a:pPr>
            <a:r>
              <a:rPr lang="en-US" dirty="0"/>
              <a:t>Though these are not regulated products, it’s a proxy for potency</a:t>
            </a:r>
          </a:p>
          <a:p>
            <a:pPr marL="171450" indent="-171450">
              <a:buFontTx/>
              <a:buChar char="-"/>
            </a:pPr>
            <a:r>
              <a:rPr lang="en-US" dirty="0"/>
              <a:t>We know that current (legal/regulated) products can have THC potencies of up to 30-40% (e.g., oils)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28E18A-745A-ED4A-B755-3D0D9ADD49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779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How does this chart correspond to what is available on the market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28E18A-745A-ED4A-B755-3D0D9ADD49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755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CA the first state to legalize medical marijuana</a:t>
            </a:r>
          </a:p>
          <a:p>
            <a:pPr marL="171450" indent="-171450">
              <a:buFontTx/>
              <a:buChar char="-"/>
            </a:pPr>
            <a:r>
              <a:rPr lang="en-US" dirty="0"/>
              <a:t>WA and CO the first states to legalize recreational (or adult use) marijuana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28E18A-745A-ED4A-B755-3D0D9ADD49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312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Note these are virtually all ballot initiatives (voter initiated)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28E18A-745A-ED4A-B755-3D0D9ADD49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635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How has this impacted children?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28E18A-745A-ED4A-B755-3D0D9ADD49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507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Colorado regional poison center exposure trend data by age</a:t>
            </a:r>
          </a:p>
          <a:p>
            <a:r>
              <a:rPr lang="en-US" dirty="0"/>
              <a:t>- Saw increases mostly after legalization in 2010 that affected all age groups but most prominent in younger children</a:t>
            </a:r>
          </a:p>
          <a:p>
            <a:r>
              <a:rPr lang="en-US" dirty="0"/>
              <a:t>- This looked at all cannabis exposures, not just edibles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28E18A-745A-ED4A-B755-3D0D9ADD49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412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MA PC exposure calls 4 years before and 4 years after legalization of medical marijuana</a:t>
            </a:r>
          </a:p>
          <a:p>
            <a:r>
              <a:rPr lang="en-US" dirty="0"/>
              <a:t>- Looked at different age groups from 0-19 years</a:t>
            </a:r>
          </a:p>
          <a:p>
            <a:r>
              <a:rPr lang="en-US" dirty="0"/>
              <a:t>- Note the rise in edibles that appeared basically after passage of legislation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28E18A-745A-ED4A-B755-3D0D9ADD49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276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Butterfly gust_sm.eps">
            <a:extLst>
              <a:ext uri="{FF2B5EF4-FFF2-40B4-BE49-F238E27FC236}">
                <a16:creationId xmlns:a16="http://schemas.microsoft.com/office/drawing/2014/main" id="{8E40C9EE-D019-7E7B-C8D1-039668A95A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498475"/>
            <a:ext cx="3227388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2415E6-24BB-60F6-F57B-D3D901951504}"/>
              </a:ext>
            </a:extLst>
          </p:cNvPr>
          <p:cNvSpPr txBox="1"/>
          <p:nvPr/>
        </p:nvSpPr>
        <p:spPr>
          <a:xfrm>
            <a:off x="127000" y="4179093"/>
            <a:ext cx="8885238" cy="27781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200" dirty="0">
                <a:latin typeface="Times New Roman" panose="02020603050405020304" pitchFamily="18" charset="0"/>
              </a:rPr>
              <a:t>………………..……………………………………………………………………………………………………………………………………..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EDF42782-7EF3-3AB3-D73D-D44B4FD084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545013"/>
            <a:ext cx="2528888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00148"/>
            <a:ext cx="4572000" cy="2057400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1" i="0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0450"/>
            <a:ext cx="6400800" cy="6858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8B5A0B4-9E6B-B560-28CD-97C661E75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D5740-AAD5-4F1C-A073-459733A85C43}" type="datetime1">
              <a:rPr lang="en-US" altLang="en-US"/>
              <a:pPr>
                <a:defRPr/>
              </a:pPr>
              <a:t>10/26/2023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36DFD7D-2F33-38E3-9514-8E92A0A79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F3E147A-92FD-B1A6-5A4F-B342110A7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96B33D-336E-4EF4-97A1-8B4849FDC1BC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4B69F92-DF98-7EA9-E4A5-ABDF3768CD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43680" y="4389974"/>
            <a:ext cx="4456639" cy="75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03CAF41-EC4A-3B8D-C54B-E82D3B787E91}"/>
              </a:ext>
            </a:extLst>
          </p:cNvPr>
          <p:cNvSpPr txBox="1"/>
          <p:nvPr/>
        </p:nvSpPr>
        <p:spPr>
          <a:xfrm>
            <a:off x="127000" y="4318000"/>
            <a:ext cx="8885238" cy="27781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200">
                <a:latin typeface="Times New Roman" panose="02020603050405020304" pitchFamily="18" charset="0"/>
              </a:rPr>
              <a:t>………………..……………………………………………………………………………………………………………………………………..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73E8DC2A-35D7-A142-CD8E-145D814EF4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545013"/>
            <a:ext cx="2528888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NC Turtle.png">
            <a:extLst>
              <a:ext uri="{FF2B5EF4-FFF2-40B4-BE49-F238E27FC236}">
                <a16:creationId xmlns:a16="http://schemas.microsoft.com/office/drawing/2014/main" id="{371F3120-AFCD-A90B-DE15-BAB656E959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957263"/>
            <a:ext cx="11557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9783" y="1200150"/>
            <a:ext cx="7307017" cy="3118309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52D9164-8D8C-A17C-D892-884A4A69F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6C888-CA89-40BD-B363-BE5C4B2C7ADF}" type="datetime1">
              <a:rPr lang="en-US" altLang="en-US"/>
              <a:pPr>
                <a:defRPr/>
              </a:pPr>
              <a:t>10/26/2023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21FB42B-2A16-B19B-EE5A-87124815C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D932783-A5AA-1B14-DABD-CE885493B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E81336-0CF6-429D-AAAC-F8E3E3CD5F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35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B7DFE176-7224-7389-03E8-0A21FBE06B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545013"/>
            <a:ext cx="2528888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3846551" cy="3118309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879936" y="1200150"/>
            <a:ext cx="3806864" cy="3118309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 b="1"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B292C25-D605-380E-07F0-0349E7BB8C7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308C7-0224-418C-95F5-A5C3C972EAFB}" type="datetime1">
              <a:rPr lang="en-US" altLang="en-US"/>
              <a:pPr>
                <a:defRPr/>
              </a:pPr>
              <a:t>10/26/2023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E1D9695-E5F7-BD32-33F6-65523B168C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52FC51E-8A70-951F-4906-5E016C2988D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A6FD0F0B-9D99-435D-AEAD-54D8199B34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271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pty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EDA2C52-1C61-9038-7FD9-264FEB3CE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F277E-245F-4D07-96C9-6CF182C69C85}" type="datetime1">
              <a:rPr lang="en-US" altLang="en-US"/>
              <a:pPr>
                <a:defRPr/>
              </a:pPr>
              <a:t>10/26/2023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6C736DC-A816-0778-3488-3441E521E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B6F5E58-81BA-1F42-9F6C-03DA47034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042C83-F90B-454B-9ED3-F3EE8A166F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010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pty Blac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2F578214-A8CA-34FC-1B7B-44F81E72B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EC2AF25-12FB-4378-89F1-AFA56D0FB256}" type="datetime1">
              <a:rPr lang="en-US" altLang="en-US"/>
              <a:pPr>
                <a:defRPr/>
              </a:pPr>
              <a:t>10/26/2023</a:t>
            </a:fld>
            <a:endParaRPr lang="en-US" altLang="en-US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225A3E28-1FD7-BFDA-9790-D12C9C8DC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8700E55B-0C83-0BBF-E581-2641296B5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31570C0-EEDC-4CAF-AA5C-1C77951DFA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06993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C28DA74-0E23-084A-BE9F-BD1F7B206CD5}"/>
              </a:ext>
            </a:extLst>
          </p:cNvPr>
          <p:cNvSpPr txBox="1">
            <a:spLocks/>
          </p:cNvSpPr>
          <p:nvPr/>
        </p:nvSpPr>
        <p:spPr>
          <a:xfrm>
            <a:off x="228600" y="4722019"/>
            <a:ext cx="340519" cy="273844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159D2B4-F997-D941-A053-375D757C2742}" type="slidenum">
              <a:rPr lang="en-US" sz="90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569264" y="504929"/>
            <a:ext cx="8012060" cy="718988"/>
          </a:xfrm>
        </p:spPr>
        <p:txBody>
          <a:bodyPr anchor="t"/>
          <a:lstStyle>
            <a:lvl1pPr>
              <a:defRPr b="0">
                <a:solidFill>
                  <a:schemeClr val="accent2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idx="1"/>
          </p:nvPr>
        </p:nvSpPr>
        <p:spPr>
          <a:xfrm>
            <a:off x="562676" y="1441022"/>
            <a:ext cx="8018648" cy="3071703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821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C28DA74-0E23-084A-BE9F-BD1F7B206CD5}"/>
              </a:ext>
            </a:extLst>
          </p:cNvPr>
          <p:cNvSpPr txBox="1">
            <a:spLocks/>
          </p:cNvSpPr>
          <p:nvPr/>
        </p:nvSpPr>
        <p:spPr>
          <a:xfrm>
            <a:off x="228600" y="4722019"/>
            <a:ext cx="340519" cy="273844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159D2B4-F997-D941-A053-375D757C2742}" type="slidenum">
              <a:rPr lang="en-US" sz="90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74A40E0-F2C4-3E42-A1B3-8F6972F30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834" y="297697"/>
            <a:ext cx="7886700" cy="9941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B52E2B0-6311-154E-A24C-C84AF59433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8834" y="1393072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1A17A8E-20C6-804E-8DA7-870743D0F5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99334" y="1393072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758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69119" y="504022"/>
            <a:ext cx="8031374" cy="698529"/>
          </a:xfrm>
        </p:spPr>
        <p:txBody>
          <a:bodyPr anchor="t"/>
          <a:lstStyle>
            <a:lvl1pPr>
              <a:defRPr b="0">
                <a:solidFill>
                  <a:schemeClr val="accent2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3"/>
          </p:nvPr>
        </p:nvSpPr>
        <p:spPr>
          <a:xfrm>
            <a:off x="569119" y="1554022"/>
            <a:ext cx="4578512" cy="2825183"/>
          </a:xfrm>
        </p:spPr>
        <p:txBody>
          <a:bodyPr rtlCol="0">
            <a:normAutofit/>
          </a:bodyPr>
          <a:lstStyle>
            <a:lvl1pPr marL="0" indent="0">
              <a:buNone/>
              <a:defRPr sz="2100" baseline="3000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B156C-699E-B846-826B-1A03E782CB6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228600" y="4750594"/>
            <a:ext cx="340519" cy="202406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DFF6C007-0B6E-3A49-9A23-441171359F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42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B156C-699E-B846-826B-1A03E782CB6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228600" y="4750594"/>
            <a:ext cx="340519" cy="202406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DFF6C007-0B6E-3A49-9A23-441171359F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14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remi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DEE1F715-6284-8C42-A01F-55A4020A5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9143999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62D1176-296F-7345-98C2-ACF8E5C2026B}"/>
              </a:ext>
            </a:extLst>
          </p:cNvPr>
          <p:cNvSpPr/>
          <p:nvPr userDrawn="1"/>
        </p:nvSpPr>
        <p:spPr>
          <a:xfrm>
            <a:off x="0" y="1371601"/>
            <a:ext cx="4335962" cy="918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68E211-4DCC-D44A-81F6-C6F9B43B825A}"/>
              </a:ext>
            </a:extLst>
          </p:cNvPr>
          <p:cNvCxnSpPr>
            <a:cxnSpLocks/>
          </p:cNvCxnSpPr>
          <p:nvPr userDrawn="1"/>
        </p:nvCxnSpPr>
        <p:spPr>
          <a:xfrm>
            <a:off x="4340291" y="1371601"/>
            <a:ext cx="0" cy="918375"/>
          </a:xfrm>
          <a:prstGeom prst="line">
            <a:avLst/>
          </a:prstGeom>
          <a:ln w="139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4FD1A569-34AA-8A4D-8B61-BFE6F26567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380" y="1371601"/>
            <a:ext cx="3618402" cy="918374"/>
          </a:xfrm>
        </p:spPr>
        <p:txBody>
          <a:bodyPr anchor="ctr">
            <a:normAutofit/>
          </a:bodyPr>
          <a:lstStyle>
            <a:lvl1pPr marL="0" indent="0">
              <a:buNone/>
              <a:defRPr sz="2100" b="0">
                <a:solidFill>
                  <a:schemeClr val="accent5"/>
                </a:solidFill>
                <a:latin typeface="Arial Rounded MT Bold" panose="020F0704030504030204" pitchFamily="34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SHORT HEADLINE DIVIDER SLIDE</a:t>
            </a:r>
          </a:p>
        </p:txBody>
      </p:sp>
    </p:spTree>
    <p:extLst>
      <p:ext uri="{BB962C8B-B14F-4D97-AF65-F5344CB8AC3E}">
        <p14:creationId xmlns:p14="http://schemas.microsoft.com/office/powerpoint/2010/main" val="242044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r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DEE1F715-6284-8C42-A01F-55A4020A5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" y="0"/>
            <a:ext cx="9143997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62D1176-296F-7345-98C2-ACF8E5C2026B}"/>
              </a:ext>
            </a:extLst>
          </p:cNvPr>
          <p:cNvSpPr/>
          <p:nvPr userDrawn="1"/>
        </p:nvSpPr>
        <p:spPr>
          <a:xfrm>
            <a:off x="0" y="1371601"/>
            <a:ext cx="4335962" cy="918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68E211-4DCC-D44A-81F6-C6F9B43B825A}"/>
              </a:ext>
            </a:extLst>
          </p:cNvPr>
          <p:cNvCxnSpPr>
            <a:cxnSpLocks/>
          </p:cNvCxnSpPr>
          <p:nvPr userDrawn="1"/>
        </p:nvCxnSpPr>
        <p:spPr>
          <a:xfrm>
            <a:off x="4340291" y="1371601"/>
            <a:ext cx="0" cy="918375"/>
          </a:xfrm>
          <a:prstGeom prst="line">
            <a:avLst/>
          </a:prstGeom>
          <a:ln w="139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4FD1A569-34AA-8A4D-8B61-BFE6F26567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380" y="1371601"/>
            <a:ext cx="3618402" cy="918374"/>
          </a:xfrm>
        </p:spPr>
        <p:txBody>
          <a:bodyPr anchor="ctr">
            <a:normAutofit/>
          </a:bodyPr>
          <a:lstStyle>
            <a:lvl1pPr marL="0" indent="0">
              <a:buNone/>
              <a:defRPr sz="2100" b="0">
                <a:solidFill>
                  <a:schemeClr val="accent5"/>
                </a:solidFill>
                <a:latin typeface="Arial Rounded MT Bold" panose="020F0704030504030204" pitchFamily="34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SHORT HEADLINE DIVIDER SLIDE</a:t>
            </a:r>
          </a:p>
        </p:txBody>
      </p:sp>
    </p:spTree>
    <p:extLst>
      <p:ext uri="{BB962C8B-B14F-4D97-AF65-F5344CB8AC3E}">
        <p14:creationId xmlns:p14="http://schemas.microsoft.com/office/powerpoint/2010/main" val="64162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7DA56AFA-3222-7F90-9176-94CD3ACC4D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200" y="4530725"/>
            <a:ext cx="23876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Butterfly gust_sm.eps">
            <a:extLst>
              <a:ext uri="{FF2B5EF4-FFF2-40B4-BE49-F238E27FC236}">
                <a16:creationId xmlns:a16="http://schemas.microsoft.com/office/drawing/2014/main" id="{554E02DD-75E5-D38B-9207-2EF86012B2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498475"/>
            <a:ext cx="3227388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5AA955-6812-B77F-8ADB-E4B93F15ED7B}"/>
              </a:ext>
            </a:extLst>
          </p:cNvPr>
          <p:cNvSpPr txBox="1"/>
          <p:nvPr/>
        </p:nvSpPr>
        <p:spPr>
          <a:xfrm>
            <a:off x="127000" y="4318000"/>
            <a:ext cx="8885238" cy="27781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200">
                <a:latin typeface="Times New Roman" panose="02020603050405020304" pitchFamily="18" charset="0"/>
              </a:rPr>
              <a:t>………………..……………………………………………………………………………………………………………………………………..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00148"/>
            <a:ext cx="4572000" cy="2057400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1" i="0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0450"/>
            <a:ext cx="6400800" cy="6858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675B891-D914-D6E2-DB3D-97701F131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0E2F6-11A1-4BCD-8E5C-818F991A9FDB}" type="datetime1">
              <a:rPr lang="en-US" altLang="en-US"/>
              <a:pPr>
                <a:defRPr/>
              </a:pPr>
              <a:t>10/26/2023</a:t>
            </a:fld>
            <a:endParaRPr lang="en-US" alt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944339B-A711-35D7-36D9-7A94420DA3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D25F257-FAAE-4946-8304-2B82338D0A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40919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sh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DEE1F715-6284-8C42-A01F-55A4020A5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" y="0"/>
            <a:ext cx="9143996" cy="5143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62D1176-296F-7345-98C2-ACF8E5C2026B}"/>
              </a:ext>
            </a:extLst>
          </p:cNvPr>
          <p:cNvSpPr/>
          <p:nvPr userDrawn="1"/>
        </p:nvSpPr>
        <p:spPr>
          <a:xfrm>
            <a:off x="0" y="1371601"/>
            <a:ext cx="4335962" cy="918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68E211-4DCC-D44A-81F6-C6F9B43B825A}"/>
              </a:ext>
            </a:extLst>
          </p:cNvPr>
          <p:cNvCxnSpPr>
            <a:cxnSpLocks/>
          </p:cNvCxnSpPr>
          <p:nvPr userDrawn="1"/>
        </p:nvCxnSpPr>
        <p:spPr>
          <a:xfrm>
            <a:off x="4340291" y="1371601"/>
            <a:ext cx="0" cy="918375"/>
          </a:xfrm>
          <a:prstGeom prst="line">
            <a:avLst/>
          </a:prstGeom>
          <a:ln w="139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4FD1A569-34AA-8A4D-8B61-BFE6F26567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380" y="1371601"/>
            <a:ext cx="3618402" cy="918374"/>
          </a:xfrm>
        </p:spPr>
        <p:txBody>
          <a:bodyPr anchor="ctr">
            <a:normAutofit/>
          </a:bodyPr>
          <a:lstStyle>
            <a:lvl1pPr marL="0" indent="0">
              <a:buNone/>
              <a:defRPr sz="2100" b="0">
                <a:solidFill>
                  <a:schemeClr val="accent5"/>
                </a:solidFill>
                <a:latin typeface="Arial Rounded MT Bold" panose="020F0704030504030204" pitchFamily="34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SHORT HEADLINE DIVIDER SLIDE</a:t>
            </a:r>
          </a:p>
        </p:txBody>
      </p:sp>
    </p:spTree>
    <p:extLst>
      <p:ext uri="{BB962C8B-B14F-4D97-AF65-F5344CB8AC3E}">
        <p14:creationId xmlns:p14="http://schemas.microsoft.com/office/powerpoint/2010/main" val="65839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rum Har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5830645B-05B8-FD40-9ECE-FCEC41C06A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" y="0"/>
            <a:ext cx="9143992" cy="5143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62D1176-296F-7345-98C2-ACF8E5C2026B}"/>
              </a:ext>
            </a:extLst>
          </p:cNvPr>
          <p:cNvSpPr/>
          <p:nvPr userDrawn="1"/>
        </p:nvSpPr>
        <p:spPr>
          <a:xfrm>
            <a:off x="0" y="1371601"/>
            <a:ext cx="4335962" cy="918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68E211-4DCC-D44A-81F6-C6F9B43B825A}"/>
              </a:ext>
            </a:extLst>
          </p:cNvPr>
          <p:cNvCxnSpPr>
            <a:cxnSpLocks/>
          </p:cNvCxnSpPr>
          <p:nvPr userDrawn="1"/>
        </p:nvCxnSpPr>
        <p:spPr>
          <a:xfrm>
            <a:off x="4340291" y="1371601"/>
            <a:ext cx="0" cy="918375"/>
          </a:xfrm>
          <a:prstGeom prst="line">
            <a:avLst/>
          </a:prstGeom>
          <a:ln w="139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4FD1A569-34AA-8A4D-8B61-BFE6F26567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380" y="1371601"/>
            <a:ext cx="3618402" cy="918374"/>
          </a:xfrm>
        </p:spPr>
        <p:txBody>
          <a:bodyPr anchor="ctr">
            <a:normAutofit/>
          </a:bodyPr>
          <a:lstStyle>
            <a:lvl1pPr marL="0" indent="0">
              <a:buNone/>
              <a:defRPr sz="2100" b="0">
                <a:solidFill>
                  <a:schemeClr val="accent5"/>
                </a:solidFill>
                <a:latin typeface="Arial Rounded MT Bold" panose="020F0704030504030204" pitchFamily="34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SHORT HEADLINE DIVIDER SLIDE</a:t>
            </a:r>
          </a:p>
        </p:txBody>
      </p:sp>
    </p:spTree>
    <p:extLst>
      <p:ext uri="{BB962C8B-B14F-4D97-AF65-F5344CB8AC3E}">
        <p14:creationId xmlns:p14="http://schemas.microsoft.com/office/powerpoint/2010/main" val="95305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drick and Javi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6BEDFD03-4140-4345-9897-31FBD60FAF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6"/>
            <a:ext cx="9143990" cy="5143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62D1176-296F-7345-98C2-ACF8E5C2026B}"/>
              </a:ext>
            </a:extLst>
          </p:cNvPr>
          <p:cNvSpPr/>
          <p:nvPr userDrawn="1"/>
        </p:nvSpPr>
        <p:spPr>
          <a:xfrm>
            <a:off x="0" y="1371601"/>
            <a:ext cx="4246439" cy="918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68E211-4DCC-D44A-81F6-C6F9B43B825A}"/>
              </a:ext>
            </a:extLst>
          </p:cNvPr>
          <p:cNvCxnSpPr>
            <a:cxnSpLocks/>
          </p:cNvCxnSpPr>
          <p:nvPr userDrawn="1"/>
        </p:nvCxnSpPr>
        <p:spPr>
          <a:xfrm>
            <a:off x="4246445" y="1371601"/>
            <a:ext cx="0" cy="918375"/>
          </a:xfrm>
          <a:prstGeom prst="line">
            <a:avLst/>
          </a:prstGeom>
          <a:ln w="139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4FD1A569-34AA-8A4D-8B61-BFE6F26567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380" y="1371601"/>
            <a:ext cx="3577284" cy="918374"/>
          </a:xfrm>
        </p:spPr>
        <p:txBody>
          <a:bodyPr anchor="ctr">
            <a:normAutofit/>
          </a:bodyPr>
          <a:lstStyle>
            <a:lvl1pPr marL="0" indent="0">
              <a:buNone/>
              <a:defRPr sz="2100" b="0">
                <a:solidFill>
                  <a:schemeClr val="accent5"/>
                </a:solidFill>
                <a:latin typeface="Arial Rounded MT Bold" panose="020F0704030504030204" pitchFamily="34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SHORT HEADLINE DIVIDER SLIDE</a:t>
            </a:r>
          </a:p>
        </p:txBody>
      </p:sp>
    </p:spTree>
    <p:extLst>
      <p:ext uri="{BB962C8B-B14F-4D97-AF65-F5344CB8AC3E}">
        <p14:creationId xmlns:p14="http://schemas.microsoft.com/office/powerpoint/2010/main" val="370177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ijah and Niel Rombu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9235850C-FD88-5A45-AF9C-950FF2FB82C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" y="0"/>
            <a:ext cx="9143993" cy="514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62D1176-296F-7345-98C2-ACF8E5C2026B}"/>
              </a:ext>
            </a:extLst>
          </p:cNvPr>
          <p:cNvSpPr/>
          <p:nvPr userDrawn="1"/>
        </p:nvSpPr>
        <p:spPr>
          <a:xfrm>
            <a:off x="0" y="1371601"/>
            <a:ext cx="4246439" cy="918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68E211-4DCC-D44A-81F6-C6F9B43B825A}"/>
              </a:ext>
            </a:extLst>
          </p:cNvPr>
          <p:cNvCxnSpPr>
            <a:cxnSpLocks/>
          </p:cNvCxnSpPr>
          <p:nvPr userDrawn="1"/>
        </p:nvCxnSpPr>
        <p:spPr>
          <a:xfrm>
            <a:off x="4246445" y="1371601"/>
            <a:ext cx="0" cy="918375"/>
          </a:xfrm>
          <a:prstGeom prst="line">
            <a:avLst/>
          </a:prstGeom>
          <a:ln w="139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4FD1A569-34AA-8A4D-8B61-BFE6F26567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380" y="1371601"/>
            <a:ext cx="3577284" cy="918374"/>
          </a:xfrm>
        </p:spPr>
        <p:txBody>
          <a:bodyPr anchor="ctr">
            <a:normAutofit/>
          </a:bodyPr>
          <a:lstStyle>
            <a:lvl1pPr marL="0" indent="0">
              <a:buNone/>
              <a:defRPr sz="2100" b="0">
                <a:solidFill>
                  <a:schemeClr val="accent5"/>
                </a:solidFill>
                <a:latin typeface="Arial Rounded MT Bold" panose="020F0704030504030204" pitchFamily="34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SHORT HEADLINE DIVIDER SLIDE</a:t>
            </a:r>
          </a:p>
        </p:txBody>
      </p:sp>
    </p:spTree>
    <p:extLst>
      <p:ext uri="{BB962C8B-B14F-4D97-AF65-F5344CB8AC3E}">
        <p14:creationId xmlns:p14="http://schemas.microsoft.com/office/powerpoint/2010/main" val="392581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le nu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5F8DDEE9-E146-CD43-9FBD-6E3665DBA3C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" y="0"/>
            <a:ext cx="9143990" cy="5143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62D1176-296F-7345-98C2-ACF8E5C2026B}"/>
              </a:ext>
            </a:extLst>
          </p:cNvPr>
          <p:cNvSpPr/>
          <p:nvPr userDrawn="1"/>
        </p:nvSpPr>
        <p:spPr>
          <a:xfrm>
            <a:off x="0" y="1977992"/>
            <a:ext cx="4246439" cy="918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68E211-4DCC-D44A-81F6-C6F9B43B825A}"/>
              </a:ext>
            </a:extLst>
          </p:cNvPr>
          <p:cNvCxnSpPr>
            <a:cxnSpLocks/>
          </p:cNvCxnSpPr>
          <p:nvPr userDrawn="1"/>
        </p:nvCxnSpPr>
        <p:spPr>
          <a:xfrm>
            <a:off x="4246445" y="1977992"/>
            <a:ext cx="0" cy="918375"/>
          </a:xfrm>
          <a:prstGeom prst="line">
            <a:avLst/>
          </a:prstGeom>
          <a:ln w="139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4FD1A569-34AA-8A4D-8B61-BFE6F26567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380" y="1977992"/>
            <a:ext cx="3577284" cy="918374"/>
          </a:xfrm>
        </p:spPr>
        <p:txBody>
          <a:bodyPr anchor="ctr">
            <a:normAutofit/>
          </a:bodyPr>
          <a:lstStyle>
            <a:lvl1pPr marL="0" indent="0">
              <a:buNone/>
              <a:defRPr sz="2100" b="0">
                <a:solidFill>
                  <a:schemeClr val="accent5"/>
                </a:solidFill>
                <a:latin typeface="Arial Rounded MT Bold" panose="020F0704030504030204" pitchFamily="34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SHORT HEADLINE DIVIDER SLIDE</a:t>
            </a:r>
          </a:p>
        </p:txBody>
      </p:sp>
    </p:spTree>
    <p:extLst>
      <p:ext uri="{BB962C8B-B14F-4D97-AF65-F5344CB8AC3E}">
        <p14:creationId xmlns:p14="http://schemas.microsoft.com/office/powerpoint/2010/main" val="19663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eremi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E17EBB-EA0C-8146-B2AC-8ED5E30795A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" y="1"/>
            <a:ext cx="9143994" cy="514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62D1176-296F-7345-98C2-ACF8E5C2026B}"/>
              </a:ext>
            </a:extLst>
          </p:cNvPr>
          <p:cNvSpPr/>
          <p:nvPr userDrawn="1"/>
        </p:nvSpPr>
        <p:spPr>
          <a:xfrm>
            <a:off x="4808038" y="1371601"/>
            <a:ext cx="4335962" cy="918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68E211-4DCC-D44A-81F6-C6F9B43B825A}"/>
              </a:ext>
            </a:extLst>
          </p:cNvPr>
          <p:cNvCxnSpPr>
            <a:cxnSpLocks/>
          </p:cNvCxnSpPr>
          <p:nvPr userDrawn="1"/>
        </p:nvCxnSpPr>
        <p:spPr>
          <a:xfrm>
            <a:off x="4800820" y="1371601"/>
            <a:ext cx="0" cy="918375"/>
          </a:xfrm>
          <a:prstGeom prst="line">
            <a:avLst/>
          </a:prstGeom>
          <a:ln w="139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4FD1A569-34AA-8A4D-8B61-BFE6F26567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43418" y="1371601"/>
            <a:ext cx="3618402" cy="918374"/>
          </a:xfrm>
        </p:spPr>
        <p:txBody>
          <a:bodyPr anchor="ctr">
            <a:normAutofit/>
          </a:bodyPr>
          <a:lstStyle>
            <a:lvl1pPr marL="0" indent="0">
              <a:buNone/>
              <a:defRPr sz="2100" b="0">
                <a:solidFill>
                  <a:schemeClr val="accent5"/>
                </a:solidFill>
                <a:latin typeface="Arial Rounded MT Bold" panose="020F0704030504030204" pitchFamily="34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SHORT HEADLINE DIVIDER SLIDE</a:t>
            </a:r>
          </a:p>
        </p:txBody>
      </p:sp>
    </p:spTree>
    <p:extLst>
      <p:ext uri="{BB962C8B-B14F-4D97-AF65-F5344CB8AC3E}">
        <p14:creationId xmlns:p14="http://schemas.microsoft.com/office/powerpoint/2010/main" val="6756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arc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DEE1F715-6284-8C42-A01F-55A4020A5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1"/>
            <a:ext cx="9143999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62D1176-296F-7345-98C2-ACF8E5C2026B}"/>
              </a:ext>
            </a:extLst>
          </p:cNvPr>
          <p:cNvSpPr/>
          <p:nvPr userDrawn="1"/>
        </p:nvSpPr>
        <p:spPr>
          <a:xfrm>
            <a:off x="0" y="1371601"/>
            <a:ext cx="4335962" cy="918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68E211-4DCC-D44A-81F6-C6F9B43B825A}"/>
              </a:ext>
            </a:extLst>
          </p:cNvPr>
          <p:cNvCxnSpPr>
            <a:cxnSpLocks/>
          </p:cNvCxnSpPr>
          <p:nvPr userDrawn="1"/>
        </p:nvCxnSpPr>
        <p:spPr>
          <a:xfrm>
            <a:off x="4340291" y="1371601"/>
            <a:ext cx="0" cy="918375"/>
          </a:xfrm>
          <a:prstGeom prst="line">
            <a:avLst/>
          </a:prstGeom>
          <a:ln w="139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4FD1A569-34AA-8A4D-8B61-BFE6F26567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380" y="1371601"/>
            <a:ext cx="3618402" cy="918374"/>
          </a:xfrm>
        </p:spPr>
        <p:txBody>
          <a:bodyPr anchor="ctr">
            <a:normAutofit/>
          </a:bodyPr>
          <a:lstStyle>
            <a:lvl1pPr marL="0" indent="0">
              <a:buNone/>
              <a:defRPr sz="2100" b="0">
                <a:solidFill>
                  <a:schemeClr val="accent5"/>
                </a:solidFill>
                <a:latin typeface="Arial Rounded MT Bold" panose="020F0704030504030204" pitchFamily="34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SHORT HEADLINE DIVIDER SLIDE</a:t>
            </a:r>
          </a:p>
        </p:txBody>
      </p:sp>
    </p:spTree>
    <p:extLst>
      <p:ext uri="{BB962C8B-B14F-4D97-AF65-F5344CB8AC3E}">
        <p14:creationId xmlns:p14="http://schemas.microsoft.com/office/powerpoint/2010/main" val="427863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arc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DEE1F715-6284-8C42-A01F-55A4020A5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" y="1"/>
            <a:ext cx="9143993" cy="514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62D1176-296F-7345-98C2-ACF8E5C2026B}"/>
              </a:ext>
            </a:extLst>
          </p:cNvPr>
          <p:cNvSpPr/>
          <p:nvPr userDrawn="1"/>
        </p:nvSpPr>
        <p:spPr>
          <a:xfrm>
            <a:off x="0" y="1371601"/>
            <a:ext cx="4335962" cy="918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68E211-4DCC-D44A-81F6-C6F9B43B825A}"/>
              </a:ext>
            </a:extLst>
          </p:cNvPr>
          <p:cNvCxnSpPr>
            <a:cxnSpLocks/>
          </p:cNvCxnSpPr>
          <p:nvPr userDrawn="1"/>
        </p:nvCxnSpPr>
        <p:spPr>
          <a:xfrm>
            <a:off x="4340291" y="1371601"/>
            <a:ext cx="0" cy="918375"/>
          </a:xfrm>
          <a:prstGeom prst="line">
            <a:avLst/>
          </a:prstGeom>
          <a:ln w="139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4FD1A569-34AA-8A4D-8B61-BFE6F26567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380" y="1371601"/>
            <a:ext cx="3618402" cy="918374"/>
          </a:xfrm>
        </p:spPr>
        <p:txBody>
          <a:bodyPr anchor="ctr">
            <a:normAutofit/>
          </a:bodyPr>
          <a:lstStyle>
            <a:lvl1pPr marL="0" indent="0">
              <a:buNone/>
              <a:defRPr sz="2100" b="0">
                <a:solidFill>
                  <a:schemeClr val="accent5"/>
                </a:solidFill>
                <a:latin typeface="Arial Rounded MT Bold" panose="020F0704030504030204" pitchFamily="34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SHORT HEADLINE DIVIDER SLIDE</a:t>
            </a:r>
          </a:p>
        </p:txBody>
      </p:sp>
    </p:spTree>
    <p:extLst>
      <p:ext uri="{BB962C8B-B14F-4D97-AF65-F5344CB8AC3E}">
        <p14:creationId xmlns:p14="http://schemas.microsoft.com/office/powerpoint/2010/main" val="383247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arc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FD2A6DF2-144A-CC44-9A2C-735380994E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" y="0"/>
            <a:ext cx="9143993" cy="514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62D1176-296F-7345-98C2-ACF8E5C2026B}"/>
              </a:ext>
            </a:extLst>
          </p:cNvPr>
          <p:cNvSpPr/>
          <p:nvPr userDrawn="1"/>
        </p:nvSpPr>
        <p:spPr>
          <a:xfrm>
            <a:off x="0" y="1371601"/>
            <a:ext cx="4335962" cy="918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68E211-4DCC-D44A-81F6-C6F9B43B825A}"/>
              </a:ext>
            </a:extLst>
          </p:cNvPr>
          <p:cNvCxnSpPr>
            <a:cxnSpLocks/>
          </p:cNvCxnSpPr>
          <p:nvPr userDrawn="1"/>
        </p:nvCxnSpPr>
        <p:spPr>
          <a:xfrm>
            <a:off x="4340291" y="1371601"/>
            <a:ext cx="0" cy="918375"/>
          </a:xfrm>
          <a:prstGeom prst="line">
            <a:avLst/>
          </a:prstGeom>
          <a:ln w="139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4FD1A569-34AA-8A4D-8B61-BFE6F26567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380" y="1371601"/>
            <a:ext cx="3618402" cy="918374"/>
          </a:xfrm>
        </p:spPr>
        <p:txBody>
          <a:bodyPr anchor="ctr">
            <a:normAutofit/>
          </a:bodyPr>
          <a:lstStyle>
            <a:lvl1pPr marL="0" indent="0">
              <a:buNone/>
              <a:defRPr sz="2100" b="0">
                <a:solidFill>
                  <a:schemeClr val="accent5"/>
                </a:solidFill>
                <a:latin typeface="Arial Rounded MT Bold" panose="020F0704030504030204" pitchFamily="34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SHORT HEADLINE DIVIDER SLIDE</a:t>
            </a:r>
          </a:p>
        </p:txBody>
      </p:sp>
    </p:spTree>
    <p:extLst>
      <p:ext uri="{BB962C8B-B14F-4D97-AF65-F5344CB8AC3E}">
        <p14:creationId xmlns:p14="http://schemas.microsoft.com/office/powerpoint/2010/main" val="336305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ychi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DEE1F715-6284-8C42-A01F-55A4020A5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1" y="1"/>
            <a:ext cx="9144000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4FD1A569-34AA-8A4D-8B61-BFE6F26567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380" y="1371601"/>
            <a:ext cx="3628085" cy="918374"/>
          </a:xfrm>
        </p:spPr>
        <p:txBody>
          <a:bodyPr anchor="ctr">
            <a:normAutofit/>
          </a:bodyPr>
          <a:lstStyle>
            <a:lvl1pPr marL="0" indent="0">
              <a:buNone/>
              <a:defRPr sz="2100" b="0">
                <a:solidFill>
                  <a:schemeClr val="accent5"/>
                </a:solidFill>
                <a:latin typeface="Arial Rounded MT Bold" panose="020F0704030504030204" pitchFamily="34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LONG HEADLINE DIVIDER SLIDE</a:t>
            </a:r>
          </a:p>
        </p:txBody>
      </p:sp>
    </p:spTree>
    <p:extLst>
      <p:ext uri="{BB962C8B-B14F-4D97-AF65-F5344CB8AC3E}">
        <p14:creationId xmlns:p14="http://schemas.microsoft.com/office/powerpoint/2010/main" val="75818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E8C3F4-7E3F-FD95-CC6C-6518C6F42FA1}"/>
              </a:ext>
            </a:extLst>
          </p:cNvPr>
          <p:cNvSpPr txBox="1"/>
          <p:nvPr/>
        </p:nvSpPr>
        <p:spPr>
          <a:xfrm>
            <a:off x="127000" y="4318000"/>
            <a:ext cx="8885238" cy="27781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200">
                <a:latin typeface="Times New Roman" panose="02020603050405020304" pitchFamily="18" charset="0"/>
              </a:rPr>
              <a:t>………………..……………………………………………………………………………………………………………………………………..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B8998952-1CBE-AA57-1174-37BC8BD7C2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200" y="4530725"/>
            <a:ext cx="23876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200148"/>
            <a:ext cx="8229600" cy="2057400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1" i="0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0450"/>
            <a:ext cx="6400800" cy="6858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CEDDF9C-74F2-672E-DE05-F2A0B7351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BCBE0-3FD2-4702-9DB1-98B58289E2D9}" type="datetime1">
              <a:rPr lang="en-US" altLang="en-US"/>
              <a:pPr>
                <a:defRPr/>
              </a:pPr>
              <a:t>10/26/2023</a:t>
            </a:fld>
            <a:endParaRPr lang="en-US" alt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5C96726-F217-B7CB-AE26-50DEDAF1A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9433AB5-3314-76BF-E573-BFC84E4F0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8749C-659F-4CD6-AD76-BC1C844736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47112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l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0EA49A6B-D585-F14C-B1D7-269F9F0872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4FD1A569-34AA-8A4D-8B61-BFE6F26567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380" y="1371601"/>
            <a:ext cx="3618402" cy="918374"/>
          </a:xfrm>
        </p:spPr>
        <p:txBody>
          <a:bodyPr anchor="ctr">
            <a:normAutofit/>
          </a:bodyPr>
          <a:lstStyle>
            <a:lvl1pPr marL="0" indent="0">
              <a:buNone/>
              <a:defRPr sz="2100" b="0">
                <a:solidFill>
                  <a:schemeClr val="accent5"/>
                </a:solidFill>
                <a:latin typeface="Arial Rounded MT Bold" panose="020F0704030504030204" pitchFamily="34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LONG HEADLINE DIVIDER SLIDE</a:t>
            </a:r>
          </a:p>
        </p:txBody>
      </p:sp>
    </p:spTree>
    <p:extLst>
      <p:ext uri="{BB962C8B-B14F-4D97-AF65-F5344CB8AC3E}">
        <p14:creationId xmlns:p14="http://schemas.microsoft.com/office/powerpoint/2010/main" val="110115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u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DEE1F715-6284-8C42-A01F-55A4020A5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" y="0"/>
            <a:ext cx="9143997" cy="5143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4FD1A569-34AA-8A4D-8B61-BFE6F26567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380" y="1371601"/>
            <a:ext cx="3618402" cy="918374"/>
          </a:xfrm>
        </p:spPr>
        <p:txBody>
          <a:bodyPr anchor="ctr">
            <a:normAutofit/>
          </a:bodyPr>
          <a:lstStyle>
            <a:lvl1pPr marL="0" indent="0">
              <a:buNone/>
              <a:defRPr sz="2100" b="0">
                <a:solidFill>
                  <a:schemeClr val="accent5"/>
                </a:solidFill>
                <a:latin typeface="Arial Rounded MT Bold" panose="020F0704030504030204" pitchFamily="34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LONG SHORT HEADLINE DIVIDER SLIDE</a:t>
            </a:r>
          </a:p>
        </p:txBody>
      </p:sp>
    </p:spTree>
    <p:extLst>
      <p:ext uri="{BB962C8B-B14F-4D97-AF65-F5344CB8AC3E}">
        <p14:creationId xmlns:p14="http://schemas.microsoft.com/office/powerpoint/2010/main" val="16343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DEE1F715-6284-8C42-A01F-55A4020A5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" y="0"/>
            <a:ext cx="9143996" cy="5143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4FD1A569-34AA-8A4D-8B61-BFE6F26567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380" y="1371601"/>
            <a:ext cx="3618402" cy="918374"/>
          </a:xfrm>
        </p:spPr>
        <p:txBody>
          <a:bodyPr anchor="ctr">
            <a:normAutofit/>
          </a:bodyPr>
          <a:lstStyle>
            <a:lvl1pPr marL="0" indent="0">
              <a:buNone/>
              <a:defRPr sz="2100" b="0">
                <a:solidFill>
                  <a:schemeClr val="accent5"/>
                </a:solidFill>
                <a:latin typeface="Arial Rounded MT Bold" panose="020F0704030504030204" pitchFamily="34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LONG SHORT HEADLINE DIVIDER SLIDE</a:t>
            </a:r>
          </a:p>
        </p:txBody>
      </p:sp>
    </p:spTree>
    <p:extLst>
      <p:ext uri="{BB962C8B-B14F-4D97-AF65-F5344CB8AC3E}">
        <p14:creationId xmlns:p14="http://schemas.microsoft.com/office/powerpoint/2010/main" val="101167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ristopher and Robert Grundmei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69DDD8-1990-354D-A3F2-D25F08196D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" y="1"/>
            <a:ext cx="9143993" cy="514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4FD1A569-34AA-8A4D-8B61-BFE6F26567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380" y="1198346"/>
            <a:ext cx="3618402" cy="918374"/>
          </a:xfrm>
        </p:spPr>
        <p:txBody>
          <a:bodyPr anchor="ctr">
            <a:normAutofit/>
          </a:bodyPr>
          <a:lstStyle>
            <a:lvl1pPr marL="0" indent="0">
              <a:buNone/>
              <a:defRPr sz="2100" b="0">
                <a:solidFill>
                  <a:schemeClr val="accent5"/>
                </a:solidFill>
                <a:latin typeface="Arial Rounded MT Bold" panose="020F0704030504030204" pitchFamily="34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LONG SHORT HEADLINE DIVIDER SLIDE</a:t>
            </a:r>
          </a:p>
        </p:txBody>
      </p:sp>
    </p:spTree>
    <p:extLst>
      <p:ext uri="{BB962C8B-B14F-4D97-AF65-F5344CB8AC3E}">
        <p14:creationId xmlns:p14="http://schemas.microsoft.com/office/powerpoint/2010/main" val="320025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m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DEE1F715-6284-8C42-A01F-55A4020A5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" y="0"/>
            <a:ext cx="9143994" cy="5143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4FD1A569-34AA-8A4D-8B61-BFE6F26567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380" y="1371601"/>
            <a:ext cx="3618402" cy="918374"/>
          </a:xfrm>
        </p:spPr>
        <p:txBody>
          <a:bodyPr anchor="ctr">
            <a:normAutofit/>
          </a:bodyPr>
          <a:lstStyle>
            <a:lvl1pPr marL="0" indent="0">
              <a:buNone/>
              <a:defRPr sz="2100" b="0">
                <a:solidFill>
                  <a:schemeClr val="accent5"/>
                </a:solidFill>
                <a:latin typeface="Arial Rounded MT Bold" panose="020F0704030504030204" pitchFamily="34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LONG SHORT HEADLINE DIVIDER SLIDE</a:t>
            </a:r>
          </a:p>
        </p:txBody>
      </p:sp>
    </p:spTree>
    <p:extLst>
      <p:ext uri="{BB962C8B-B14F-4D97-AF65-F5344CB8AC3E}">
        <p14:creationId xmlns:p14="http://schemas.microsoft.com/office/powerpoint/2010/main" val="132240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lissa Mar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DEE1F715-6284-8C42-A01F-55A4020A5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" y="1"/>
            <a:ext cx="9143994" cy="514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4FD1A569-34AA-8A4D-8B61-BFE6F26567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380" y="1371601"/>
            <a:ext cx="3618402" cy="918374"/>
          </a:xfrm>
        </p:spPr>
        <p:txBody>
          <a:bodyPr anchor="ctr">
            <a:normAutofit/>
          </a:bodyPr>
          <a:lstStyle>
            <a:lvl1pPr marL="0" indent="0">
              <a:buNone/>
              <a:defRPr sz="2100" b="0">
                <a:solidFill>
                  <a:schemeClr val="bg1"/>
                </a:solidFill>
                <a:latin typeface="Arial Rounded MT Bold" panose="020F0704030504030204" pitchFamily="34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LONG SHORT HEADLINE DIVIDER SLIDE</a:t>
            </a:r>
          </a:p>
        </p:txBody>
      </p:sp>
    </p:spTree>
    <p:extLst>
      <p:ext uri="{BB962C8B-B14F-4D97-AF65-F5344CB8AC3E}">
        <p14:creationId xmlns:p14="http://schemas.microsoft.com/office/powerpoint/2010/main" val="189897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rab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ED80FD1A-368D-5E48-8A29-5E01FEBA79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1"/>
            <a:ext cx="9143999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4FD1A569-34AA-8A4D-8B61-BFE6F26567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380" y="1371601"/>
            <a:ext cx="3618402" cy="918374"/>
          </a:xfrm>
        </p:spPr>
        <p:txBody>
          <a:bodyPr anchor="ctr">
            <a:normAutofit/>
          </a:bodyPr>
          <a:lstStyle>
            <a:lvl1pPr marL="0" indent="0">
              <a:buNone/>
              <a:defRPr sz="2100" b="0">
                <a:solidFill>
                  <a:schemeClr val="accent5"/>
                </a:solidFill>
                <a:latin typeface="Arial Rounded MT Bold" panose="020F0704030504030204" pitchFamily="34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LONG HEADLINE DIVIDER SLIDE</a:t>
            </a:r>
          </a:p>
        </p:txBody>
      </p:sp>
    </p:spTree>
    <p:extLst>
      <p:ext uri="{BB962C8B-B14F-4D97-AF65-F5344CB8AC3E}">
        <p14:creationId xmlns:p14="http://schemas.microsoft.com/office/powerpoint/2010/main" val="38134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er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6021915F-9C8C-5F41-B6BE-1672BC59DC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" y="0"/>
            <a:ext cx="9143997" cy="5143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4FD1A569-34AA-8A4D-8B61-BFE6F26567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380" y="1371601"/>
            <a:ext cx="3618402" cy="918374"/>
          </a:xfrm>
        </p:spPr>
        <p:txBody>
          <a:bodyPr anchor="ctr">
            <a:normAutofit/>
          </a:bodyPr>
          <a:lstStyle>
            <a:lvl1pPr marL="0" indent="0">
              <a:buNone/>
              <a:defRPr sz="2100" b="0">
                <a:solidFill>
                  <a:schemeClr val="accent5"/>
                </a:solidFill>
                <a:latin typeface="Arial Rounded MT Bold" panose="020F0704030504030204" pitchFamily="34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LONG HEADLINE DIVIDER SLIDE</a:t>
            </a:r>
          </a:p>
        </p:txBody>
      </p:sp>
    </p:spTree>
    <p:extLst>
      <p:ext uri="{BB962C8B-B14F-4D97-AF65-F5344CB8AC3E}">
        <p14:creationId xmlns:p14="http://schemas.microsoft.com/office/powerpoint/2010/main" val="198664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sm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D1F0CD-C4BF-4342-9DDC-CA73E5CCD2E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" y="0"/>
            <a:ext cx="9143994" cy="5143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4FD1A569-34AA-8A4D-8B61-BFE6F26567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380" y="1371601"/>
            <a:ext cx="3618402" cy="918374"/>
          </a:xfrm>
        </p:spPr>
        <p:txBody>
          <a:bodyPr anchor="ctr">
            <a:normAutofit/>
          </a:bodyPr>
          <a:lstStyle>
            <a:lvl1pPr marL="0" indent="0">
              <a:buNone/>
              <a:defRPr sz="2100" b="0">
                <a:solidFill>
                  <a:schemeClr val="accent5"/>
                </a:solidFill>
                <a:latin typeface="Arial Rounded MT Bold" panose="020F0704030504030204" pitchFamily="34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LONG SHORT HEADLINE DIVIDER SLIDE</a:t>
            </a:r>
          </a:p>
        </p:txBody>
      </p:sp>
    </p:spTree>
    <p:extLst>
      <p:ext uri="{BB962C8B-B14F-4D97-AF65-F5344CB8AC3E}">
        <p14:creationId xmlns:p14="http://schemas.microsoft.com/office/powerpoint/2010/main" val="70541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lissa Mar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DA558E-023D-F54A-A00B-A1FD87F3E3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" y="0"/>
            <a:ext cx="9143997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4FD1A569-34AA-8A4D-8B61-BFE6F26567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1371601"/>
            <a:ext cx="3618402" cy="918374"/>
          </a:xfrm>
        </p:spPr>
        <p:txBody>
          <a:bodyPr anchor="ctr">
            <a:normAutofit/>
          </a:bodyPr>
          <a:lstStyle>
            <a:lvl1pPr marL="0" indent="0">
              <a:buNone/>
              <a:defRPr sz="2100" b="0">
                <a:solidFill>
                  <a:schemeClr val="accent5"/>
                </a:solidFill>
                <a:latin typeface="Arial Rounded MT Bold" panose="020F0704030504030204" pitchFamily="34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LONG SHORT HEADLINE DIVIDER SLIDE</a:t>
            </a:r>
          </a:p>
        </p:txBody>
      </p:sp>
    </p:spTree>
    <p:extLst>
      <p:ext uri="{BB962C8B-B14F-4D97-AF65-F5344CB8AC3E}">
        <p14:creationId xmlns:p14="http://schemas.microsoft.com/office/powerpoint/2010/main" val="368104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65682A-DCAA-8434-2197-71F3998B3C4B}"/>
              </a:ext>
            </a:extLst>
          </p:cNvPr>
          <p:cNvSpPr txBox="1"/>
          <p:nvPr/>
        </p:nvSpPr>
        <p:spPr>
          <a:xfrm>
            <a:off x="127000" y="4318000"/>
            <a:ext cx="8885238" cy="27781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200">
                <a:latin typeface="Times New Roman" panose="02020603050405020304" pitchFamily="18" charset="0"/>
              </a:rPr>
              <a:t>………………..……………………………………………………………………………………………………………………………………..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4F204B9B-FED1-2B96-9829-6DBC0020EC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545013"/>
            <a:ext cx="2528888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118309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672F211-C7C3-8180-A956-11A2BA6EA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358DB-B5E6-46CE-8555-06F3CDCF6DF9}" type="datetime1">
              <a:rPr lang="en-US" altLang="en-US"/>
              <a:pPr>
                <a:defRPr/>
              </a:pPr>
              <a:t>10/26/2023</a:t>
            </a:fld>
            <a:endParaRPr lang="en-US" alt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DD44EB7-7B9A-7988-8F4C-520C7300C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87AAEF0-DD98-1943-DC79-D2998693A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4825D5-AFFC-4963-8186-DB689661B1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464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rab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DEE1F715-6284-8C42-A01F-55A4020A5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" y="0"/>
            <a:ext cx="9143993" cy="514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4FD1A569-34AA-8A4D-8B61-BFE6F26567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380" y="1371601"/>
            <a:ext cx="3618402" cy="918374"/>
          </a:xfrm>
        </p:spPr>
        <p:txBody>
          <a:bodyPr anchor="ctr">
            <a:normAutofit/>
          </a:bodyPr>
          <a:lstStyle>
            <a:lvl1pPr marL="0" indent="0">
              <a:buNone/>
              <a:defRPr sz="2100" b="0">
                <a:solidFill>
                  <a:schemeClr val="accent5"/>
                </a:solidFill>
                <a:latin typeface="Arial Rounded MT Bold" panose="020F0704030504030204" pitchFamily="34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LONG HEADLINE DIVIDER SLIDE</a:t>
            </a:r>
          </a:p>
        </p:txBody>
      </p:sp>
    </p:spTree>
    <p:extLst>
      <p:ext uri="{BB962C8B-B14F-4D97-AF65-F5344CB8AC3E}">
        <p14:creationId xmlns:p14="http://schemas.microsoft.com/office/powerpoint/2010/main" val="261091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er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DEE1F715-6284-8C42-A01F-55A4020A5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4FD1A569-34AA-8A4D-8B61-BFE6F26567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380" y="1371601"/>
            <a:ext cx="3618402" cy="918374"/>
          </a:xfrm>
        </p:spPr>
        <p:txBody>
          <a:bodyPr anchor="ctr">
            <a:normAutofit/>
          </a:bodyPr>
          <a:lstStyle>
            <a:lvl1pPr marL="0" indent="0">
              <a:buNone/>
              <a:defRPr sz="2100" b="0">
                <a:solidFill>
                  <a:schemeClr val="accent5"/>
                </a:solidFill>
                <a:latin typeface="Arial Rounded MT Bold" panose="020F0704030504030204" pitchFamily="34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LONG HEADLINE DIVIDER SLIDE</a:t>
            </a:r>
          </a:p>
        </p:txBody>
      </p:sp>
    </p:spTree>
    <p:extLst>
      <p:ext uri="{BB962C8B-B14F-4D97-AF65-F5344CB8AC3E}">
        <p14:creationId xmlns:p14="http://schemas.microsoft.com/office/powerpoint/2010/main" val="424706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 b="1"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118309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E885A37-B16F-8B5C-1BFA-73828C7AB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E846F-89C1-4CAA-A731-F815D9D992EB}" type="datetime1">
              <a:rPr lang="en-US" altLang="en-US"/>
              <a:pPr>
                <a:defRPr/>
              </a:pPr>
              <a:t>10/26/2023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6362CB1-42B1-A120-0BCE-BCF60EB1E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FED51C6-2C56-9BCB-32D1-C069406D9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86183D-4B85-42C1-B454-9431AA0FAA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052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Blac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 b="1"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118309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E94C52E8-F623-B5EC-EC13-AAB7C7403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4A2F5EB-89D7-4356-9071-E6C94EF82195}" type="datetime1">
              <a:rPr lang="en-US" altLang="en-US"/>
              <a:pPr>
                <a:defRPr/>
              </a:pPr>
              <a:t>10/26/2023</a:t>
            </a:fld>
            <a:endParaRPr lang="en-US" altLang="en-US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4602B77F-AF50-6662-6656-1B09EFDD6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6E5532B-722F-2CA0-7886-195756655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F373DA2-4CC7-4A0F-B03D-8E2B83DF28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82728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C54F7B-0C49-C774-F7EE-3BF85F19A60A}"/>
              </a:ext>
            </a:extLst>
          </p:cNvPr>
          <p:cNvSpPr txBox="1"/>
          <p:nvPr/>
        </p:nvSpPr>
        <p:spPr>
          <a:xfrm>
            <a:off x="127000" y="4318000"/>
            <a:ext cx="8885238" cy="27781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200">
                <a:latin typeface="Times New Roman" panose="02020603050405020304" pitchFamily="18" charset="0"/>
              </a:rPr>
              <a:t>………………..……………………………………………………………………………………………………………………………………..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DE1E6378-87BA-D17C-ED14-51BBE15F33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545013"/>
            <a:ext cx="2528888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NC Hummingbird .png">
            <a:extLst>
              <a:ext uri="{FF2B5EF4-FFF2-40B4-BE49-F238E27FC236}">
                <a16:creationId xmlns:a16="http://schemas.microsoft.com/office/drawing/2014/main" id="{1C657F7E-5437-CC2F-28E6-EEBBD5F471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039813"/>
            <a:ext cx="12319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9783" y="1200150"/>
            <a:ext cx="7307017" cy="3118309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8B86558-CB56-DF2A-AFF7-C5C2D7DC8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83922-8EF3-470B-96D6-987EF85F0DBF}" type="datetime1">
              <a:rPr lang="en-US" altLang="en-US"/>
              <a:pPr>
                <a:defRPr/>
              </a:pPr>
              <a:t>10/26/2023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225C76E-A214-0C4B-F3F8-C119D3F54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2173DEB-1EF5-34C3-7270-96EDD2649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E34C2F-9A9F-452E-9706-3B09791EBF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886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26C7BAA-1E84-DD62-2594-7AC84933524A}"/>
              </a:ext>
            </a:extLst>
          </p:cNvPr>
          <p:cNvSpPr txBox="1"/>
          <p:nvPr/>
        </p:nvSpPr>
        <p:spPr>
          <a:xfrm>
            <a:off x="127000" y="4318000"/>
            <a:ext cx="8885238" cy="27781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200">
                <a:latin typeface="Times New Roman" panose="02020603050405020304" pitchFamily="18" charset="0"/>
              </a:rPr>
              <a:t>………………..……………………………………………………………………………………………………………………………………..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A6C0D554-DB47-571D-3140-569661171B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545013"/>
            <a:ext cx="2528888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NC Rabbit.png">
            <a:extLst>
              <a:ext uri="{FF2B5EF4-FFF2-40B4-BE49-F238E27FC236}">
                <a16:creationId xmlns:a16="http://schemas.microsoft.com/office/drawing/2014/main" id="{C09D0501-B514-0D0E-A11B-E3BB627409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36650"/>
            <a:ext cx="9906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9783" y="1200150"/>
            <a:ext cx="7307017" cy="3118309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41CD040-DDA6-8578-19B7-8960B0462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C91DB-75C2-4906-A738-39A5E3DE3935}" type="datetime1">
              <a:rPr lang="en-US" altLang="en-US"/>
              <a:pPr>
                <a:defRPr/>
              </a:pPr>
              <a:t>10/26/2023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7D8048E-F62D-41D9-04DA-38730487E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691B45-30AD-B61F-DB8F-BC10E767A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D58879-E275-42F4-88D4-88DAC89450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704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0AE501D-4583-A602-8CC9-76F8EFDD9981}"/>
              </a:ext>
            </a:extLst>
          </p:cNvPr>
          <p:cNvSpPr txBox="1"/>
          <p:nvPr/>
        </p:nvSpPr>
        <p:spPr>
          <a:xfrm>
            <a:off x="127000" y="4318000"/>
            <a:ext cx="8885238" cy="27781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200">
                <a:latin typeface="Times New Roman" panose="02020603050405020304" pitchFamily="18" charset="0"/>
              </a:rPr>
              <a:t>………………..……………………………………………………………………………………………………………………………………..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1BF1AC73-8388-4DB0-89B7-C43D6ADD2D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545013"/>
            <a:ext cx="2528888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NC Squirrel.png">
            <a:extLst>
              <a:ext uri="{FF2B5EF4-FFF2-40B4-BE49-F238E27FC236}">
                <a16:creationId xmlns:a16="http://schemas.microsoft.com/office/drawing/2014/main" id="{C99450A0-C4C6-3658-D38C-BFF827F280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00138"/>
            <a:ext cx="9017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9783" y="1200150"/>
            <a:ext cx="7307017" cy="3118309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A5226B5-73A8-91A2-F40F-F8C0001FD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EB212-9303-4E83-9135-D6FB7567763D}" type="datetime1">
              <a:rPr lang="en-US" altLang="en-US"/>
              <a:pPr>
                <a:defRPr/>
              </a:pPr>
              <a:t>10/26/2023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186C4C8-55CE-26CC-EE15-7E558DDC1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FD3B73E-3E09-DF07-3103-8B7031318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1450A2-250B-4E03-A9E4-A13C9E758A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973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3E9164B-BE70-0E0C-E189-A3160D44299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6524541-3A9B-1DBC-4AEB-FAFE3A2A47B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E4AE7-3D63-AD41-9602-6AD69F8B69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b="1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4B98DD4-3ED7-4869-8528-8EC349617D4D}" type="datetime1">
              <a:rPr lang="en-US" altLang="en-US"/>
              <a:pPr>
                <a:defRPr/>
              </a:pPr>
              <a:t>10/26/2023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9B3E8-D4EC-2247-BF05-1833EC592A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553DB-ED7B-524F-BE15-997936F418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fld id="{26952185-B548-4A2E-9901-005427DE97F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9" r:id="rId1"/>
    <p:sldLayoutId id="2147484520" r:id="rId2"/>
    <p:sldLayoutId id="2147484521" r:id="rId3"/>
    <p:sldLayoutId id="2147484522" r:id="rId4"/>
    <p:sldLayoutId id="2147484517" r:id="rId5"/>
    <p:sldLayoutId id="2147484523" r:id="rId6"/>
    <p:sldLayoutId id="2147484524" r:id="rId7"/>
    <p:sldLayoutId id="2147484525" r:id="rId8"/>
    <p:sldLayoutId id="2147484526" r:id="rId9"/>
    <p:sldLayoutId id="2147484527" r:id="rId10"/>
    <p:sldLayoutId id="2147484528" r:id="rId11"/>
    <p:sldLayoutId id="2147484518" r:id="rId12"/>
    <p:sldLayoutId id="2147484529" r:id="rId13"/>
  </p:sldLayoutIdLst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/>
          <a:ea typeface="Geneva" charset="0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/>
          <a:ea typeface="Arial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/>
          <a:ea typeface="Arial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/>
          <a:ea typeface="Arial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9AF5E4F6-85EA-0245-A6E8-C5AB120734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ADD TITLE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E3205EB-2B8D-5144-B3AD-B5AFDA0345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69219"/>
            <a:ext cx="78867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6565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2" r:id="rId1"/>
    <p:sldLayoutId id="2147484533" r:id="rId2"/>
    <p:sldLayoutId id="2147484534" r:id="rId3"/>
    <p:sldLayoutId id="2147484535" r:id="rId4"/>
  </p:sldLayoutIdLst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kern="1200">
          <a:solidFill>
            <a:schemeClr val="accent2"/>
          </a:solidFill>
          <a:latin typeface="Arial Rounded MT Bold" panose="020F0704030504030204" pitchFamily="34" charset="77"/>
          <a:ea typeface="+mj-ea"/>
          <a:cs typeface="Arial" panose="020B060402020202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 Rounded MT Bold" panose="020F0704030504030204" pitchFamily="34" charset="77"/>
          <a:cs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 Rounded MT Bold" panose="020F0704030504030204" pitchFamily="34" charset="77"/>
          <a:cs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 Rounded MT Bold" panose="020F0704030504030204" pitchFamily="34" charset="77"/>
          <a:cs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 Rounded MT Bold" panose="020F0704030504030204" pitchFamily="34" charset="77"/>
          <a:cs typeface="Arial" panose="020B0604020202020204" pitchFamily="34" charset="0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 Rounded MT Bold" panose="020F0704030504030204" pitchFamily="34" charset="77"/>
          <a:cs typeface="Arial" panose="020B0604020202020204" pitchFamily="34" charset="0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 Rounded MT Bold" panose="020F0704030504030204" pitchFamily="34" charset="77"/>
          <a:cs typeface="Arial" panose="020B0604020202020204" pitchFamily="34" charset="0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 Rounded MT Bold" panose="020F0704030504030204" pitchFamily="34" charset="77"/>
          <a:cs typeface="Arial" panose="020B0604020202020204" pitchFamily="34" charset="0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 Rounded MT Bold" panose="020F0704030504030204" pitchFamily="34" charset="77"/>
          <a:cs typeface="Arial" panose="020B0604020202020204" pitchFamily="34" charset="0"/>
        </a:defRPr>
      </a:lvl9pPr>
    </p:titleStyle>
    <p:bodyStyle>
      <a:lvl1pPr marL="171450" indent="-171450" algn="l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rgbClr val="433A31"/>
          </a:solidFill>
          <a:latin typeface="Georgia" panose="02040502050405020303" pitchFamily="18" charset="0"/>
          <a:ea typeface="+mn-ea"/>
          <a:cs typeface="+mn-cs"/>
        </a:defRPr>
      </a:lvl1pPr>
      <a:lvl2pPr marL="5143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rgbClr val="433A31"/>
          </a:solidFill>
          <a:latin typeface="Georgia" panose="02040502050405020303" pitchFamily="18" charset="0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rgbClr val="433A31"/>
          </a:solidFill>
          <a:latin typeface="Georgia" panose="02040502050405020303" pitchFamily="18" charset="0"/>
          <a:ea typeface="+mn-ea"/>
          <a:cs typeface="+mn-cs"/>
        </a:defRPr>
      </a:lvl3pPr>
      <a:lvl4pPr marL="12001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433A31"/>
          </a:solidFill>
          <a:latin typeface="Georgia" panose="02040502050405020303" pitchFamily="18" charset="0"/>
          <a:ea typeface="+mn-ea"/>
          <a:cs typeface="+mn-cs"/>
        </a:defRPr>
      </a:lvl4pPr>
      <a:lvl5pPr marL="15430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433A31"/>
          </a:solidFill>
          <a:latin typeface="Georgia" panose="02040502050405020303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9AF5E4F6-85EA-0245-A6E8-C5AB120734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ADD TITLE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E3205EB-2B8D-5144-B3AD-B5AFDA0345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69219"/>
            <a:ext cx="78867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847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7" r:id="rId1"/>
    <p:sldLayoutId id="2147484538" r:id="rId2"/>
    <p:sldLayoutId id="2147484539" r:id="rId3"/>
    <p:sldLayoutId id="2147484540" r:id="rId4"/>
    <p:sldLayoutId id="2147484541" r:id="rId5"/>
    <p:sldLayoutId id="2147484542" r:id="rId6"/>
    <p:sldLayoutId id="2147484543" r:id="rId7"/>
    <p:sldLayoutId id="2147484544" r:id="rId8"/>
    <p:sldLayoutId id="2147484545" r:id="rId9"/>
    <p:sldLayoutId id="2147484546" r:id="rId10"/>
    <p:sldLayoutId id="2147484547" r:id="rId11"/>
  </p:sldLayoutIdLst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kern="1200">
          <a:solidFill>
            <a:schemeClr val="accent2"/>
          </a:solidFill>
          <a:latin typeface="Arial Rounded MT Bold" panose="020F0704030504030204" pitchFamily="34" charset="77"/>
          <a:ea typeface="+mj-ea"/>
          <a:cs typeface="Arial" panose="020B060402020202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 Rounded MT Bold" panose="020F0704030504030204" pitchFamily="34" charset="77"/>
          <a:cs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 Rounded MT Bold" panose="020F0704030504030204" pitchFamily="34" charset="77"/>
          <a:cs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 Rounded MT Bold" panose="020F0704030504030204" pitchFamily="34" charset="77"/>
          <a:cs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 Rounded MT Bold" panose="020F0704030504030204" pitchFamily="34" charset="77"/>
          <a:cs typeface="Arial" panose="020B0604020202020204" pitchFamily="34" charset="0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 Rounded MT Bold" panose="020F0704030504030204" pitchFamily="34" charset="77"/>
          <a:cs typeface="Arial" panose="020B0604020202020204" pitchFamily="34" charset="0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 Rounded MT Bold" panose="020F0704030504030204" pitchFamily="34" charset="77"/>
          <a:cs typeface="Arial" panose="020B0604020202020204" pitchFamily="34" charset="0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 Rounded MT Bold" panose="020F0704030504030204" pitchFamily="34" charset="77"/>
          <a:cs typeface="Arial" panose="020B0604020202020204" pitchFamily="34" charset="0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 Rounded MT Bold" panose="020F0704030504030204" pitchFamily="34" charset="77"/>
          <a:cs typeface="Arial" panose="020B0604020202020204" pitchFamily="34" charset="0"/>
        </a:defRPr>
      </a:lvl9pPr>
    </p:titleStyle>
    <p:bodyStyle>
      <a:lvl1pPr marL="171450" indent="-171450" algn="l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rgbClr val="433A31"/>
          </a:solidFill>
          <a:latin typeface="Georgia" panose="02040502050405020303" pitchFamily="18" charset="0"/>
          <a:ea typeface="+mn-ea"/>
          <a:cs typeface="+mn-cs"/>
        </a:defRPr>
      </a:lvl1pPr>
      <a:lvl2pPr marL="5143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rgbClr val="433A31"/>
          </a:solidFill>
          <a:latin typeface="Georgia" panose="02040502050405020303" pitchFamily="18" charset="0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rgbClr val="433A31"/>
          </a:solidFill>
          <a:latin typeface="Georgia" panose="02040502050405020303" pitchFamily="18" charset="0"/>
          <a:ea typeface="+mn-ea"/>
          <a:cs typeface="+mn-cs"/>
        </a:defRPr>
      </a:lvl3pPr>
      <a:lvl4pPr marL="12001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433A31"/>
          </a:solidFill>
          <a:latin typeface="Georgia" panose="02040502050405020303" pitchFamily="18" charset="0"/>
          <a:ea typeface="+mn-ea"/>
          <a:cs typeface="+mn-cs"/>
        </a:defRPr>
      </a:lvl4pPr>
      <a:lvl5pPr marL="15430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433A31"/>
          </a:solidFill>
          <a:latin typeface="Georgia" panose="02040502050405020303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9AF5E4F6-85EA-0245-A6E8-C5AB120734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ADD TITLE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E3205EB-2B8D-5144-B3AD-B5AFDA0345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69219"/>
            <a:ext cx="78867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1775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9" r:id="rId1"/>
    <p:sldLayoutId id="2147484550" r:id="rId2"/>
    <p:sldLayoutId id="2147484551" r:id="rId3"/>
    <p:sldLayoutId id="2147484552" r:id="rId4"/>
    <p:sldLayoutId id="2147484553" r:id="rId5"/>
    <p:sldLayoutId id="2147484554" r:id="rId6"/>
    <p:sldLayoutId id="2147484555" r:id="rId7"/>
    <p:sldLayoutId id="2147484556" r:id="rId8"/>
    <p:sldLayoutId id="2147484557" r:id="rId9"/>
    <p:sldLayoutId id="2147484558" r:id="rId10"/>
    <p:sldLayoutId id="2147484559" r:id="rId11"/>
    <p:sldLayoutId id="2147484560" r:id="rId12"/>
    <p:sldLayoutId id="2147484561" r:id="rId13"/>
  </p:sldLayoutIdLst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kern="1200">
          <a:solidFill>
            <a:schemeClr val="accent2"/>
          </a:solidFill>
          <a:latin typeface="Arial Rounded MT Bold" panose="020F0704030504030204" pitchFamily="34" charset="77"/>
          <a:ea typeface="+mj-ea"/>
          <a:cs typeface="Arial" panose="020B060402020202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 Rounded MT Bold" panose="020F0704030504030204" pitchFamily="34" charset="77"/>
          <a:cs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 Rounded MT Bold" panose="020F0704030504030204" pitchFamily="34" charset="77"/>
          <a:cs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 Rounded MT Bold" panose="020F0704030504030204" pitchFamily="34" charset="77"/>
          <a:cs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 Rounded MT Bold" panose="020F0704030504030204" pitchFamily="34" charset="77"/>
          <a:cs typeface="Arial" panose="020B0604020202020204" pitchFamily="34" charset="0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 Rounded MT Bold" panose="020F0704030504030204" pitchFamily="34" charset="77"/>
          <a:cs typeface="Arial" panose="020B0604020202020204" pitchFamily="34" charset="0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 Rounded MT Bold" panose="020F0704030504030204" pitchFamily="34" charset="77"/>
          <a:cs typeface="Arial" panose="020B0604020202020204" pitchFamily="34" charset="0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 Rounded MT Bold" panose="020F0704030504030204" pitchFamily="34" charset="77"/>
          <a:cs typeface="Arial" panose="020B0604020202020204" pitchFamily="34" charset="0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 Rounded MT Bold" panose="020F0704030504030204" pitchFamily="34" charset="77"/>
          <a:cs typeface="Arial" panose="020B0604020202020204" pitchFamily="34" charset="0"/>
        </a:defRPr>
      </a:lvl9pPr>
    </p:titleStyle>
    <p:bodyStyle>
      <a:lvl1pPr marL="171450" indent="-171450" algn="l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rgbClr val="433A31"/>
          </a:solidFill>
          <a:latin typeface="Georgia" panose="02040502050405020303" pitchFamily="18" charset="0"/>
          <a:ea typeface="+mn-ea"/>
          <a:cs typeface="+mn-cs"/>
        </a:defRPr>
      </a:lvl1pPr>
      <a:lvl2pPr marL="5143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rgbClr val="433A31"/>
          </a:solidFill>
          <a:latin typeface="Georgia" panose="02040502050405020303" pitchFamily="18" charset="0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rgbClr val="433A31"/>
          </a:solidFill>
          <a:latin typeface="Georgia" panose="02040502050405020303" pitchFamily="18" charset="0"/>
          <a:ea typeface="+mn-ea"/>
          <a:cs typeface="+mn-cs"/>
        </a:defRPr>
      </a:lvl3pPr>
      <a:lvl4pPr marL="12001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433A31"/>
          </a:solidFill>
          <a:latin typeface="Georgia" panose="02040502050405020303" pitchFamily="18" charset="0"/>
          <a:ea typeface="+mn-ea"/>
          <a:cs typeface="+mn-cs"/>
        </a:defRPr>
      </a:lvl4pPr>
      <a:lvl5pPr marL="15430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433A31"/>
          </a:solidFill>
          <a:latin typeface="Georgia" panose="02040502050405020303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B5A4783D-8FE1-A001-8929-044960CC89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754" y="674054"/>
            <a:ext cx="4572000" cy="2057400"/>
          </a:xfrm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en-US" altLang="en-US" sz="2600" dirty="0">
                <a:solidFill>
                  <a:srgbClr val="CE134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Creating a Culture of Safety: Harm Reduction Strategies for Consumption of Edibles Amongst Youth</a:t>
            </a:r>
          </a:p>
        </p:txBody>
      </p:sp>
      <p:sp>
        <p:nvSpPr>
          <p:cNvPr id="17410" name="Subtitle 2">
            <a:extLst>
              <a:ext uri="{FF2B5EF4-FFF2-40B4-BE49-F238E27FC236}">
                <a16:creationId xmlns:a16="http://schemas.microsoft.com/office/drawing/2014/main" id="{2D4967A8-A7D1-A645-9780-F433BC9D5C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2754" y="2653109"/>
            <a:ext cx="4572000" cy="879170"/>
          </a:xfrm>
        </p:spPr>
        <p:txBody>
          <a:bodyPr>
            <a:noAutofit/>
          </a:bodyPr>
          <a:lstStyle/>
          <a:p>
            <a:pPr algn="l" eaLnBrk="1" hangingPunct="1">
              <a:buFont typeface="Arial" charset="0"/>
              <a:buNone/>
              <a:defRPr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Christopher Gaw, MD</a:t>
            </a:r>
          </a:p>
          <a:p>
            <a:pPr algn="l" eaLnBrk="1" hangingPunct="1">
              <a:buFont typeface="Arial" charset="0"/>
              <a:buNone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2023 MIPA Virtual Conference</a:t>
            </a:r>
          </a:p>
          <a:p>
            <a:pPr algn="l" eaLnBrk="1" hangingPunct="1">
              <a:buFont typeface="Arial" charset="0"/>
              <a:buNone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November 30</a:t>
            </a:r>
            <a:r>
              <a:rPr lang="en-US" sz="15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, 2023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3D4AD9-AA27-8C85-4348-1C8039DF19FF}"/>
              </a:ext>
            </a:extLst>
          </p:cNvPr>
          <p:cNvSpPr/>
          <p:nvPr/>
        </p:nvSpPr>
        <p:spPr>
          <a:xfrm>
            <a:off x="5518298" y="520995"/>
            <a:ext cx="3107255" cy="3157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96B6CA-AEF5-0D41-BE4A-FC6BE50E4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0677" y="4468457"/>
            <a:ext cx="4882645" cy="5437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1105F8-C1E7-8755-8066-7B97030D5D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7" r="8428"/>
          <a:stretch/>
        </p:blipFill>
        <p:spPr>
          <a:xfrm>
            <a:off x="5275023" y="906425"/>
            <a:ext cx="3593804" cy="2772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A78956C-4E23-C1E7-EC12-F6B2A7002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264" y="504929"/>
            <a:ext cx="8012060" cy="718988"/>
          </a:xfrm>
        </p:spPr>
        <p:txBody>
          <a:bodyPr wrap="square" anchor="t">
            <a:normAutofit/>
          </a:bodyPr>
          <a:lstStyle/>
          <a:p>
            <a:r>
              <a:rPr lang="en-US" dirty="0">
                <a:solidFill>
                  <a:srgbClr val="3A72AA"/>
                </a:solidFill>
              </a:rPr>
              <a:t>State data provided us an early warning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AC3E94-4D6C-94C8-B31D-3C4B5EBC6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5395" y="1039091"/>
            <a:ext cx="5633209" cy="385502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DDC598-D1D7-6AC4-5414-65FAC7EF2DC9}"/>
              </a:ext>
            </a:extLst>
          </p:cNvPr>
          <p:cNvSpPr/>
          <p:nvPr/>
        </p:nvSpPr>
        <p:spPr>
          <a:xfrm>
            <a:off x="4572000" y="1039092"/>
            <a:ext cx="2377440" cy="1853737"/>
          </a:xfrm>
          <a:prstGeom prst="rect">
            <a:avLst/>
          </a:prstGeom>
          <a:noFill/>
          <a:ln w="28575">
            <a:solidFill>
              <a:srgbClr val="CE134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E5F191-1864-A171-54E8-4943F14440F5}"/>
              </a:ext>
            </a:extLst>
          </p:cNvPr>
          <p:cNvSpPr txBox="1"/>
          <p:nvPr/>
        </p:nvSpPr>
        <p:spPr>
          <a:xfrm>
            <a:off x="7667186" y="4879164"/>
            <a:ext cx="14307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600" dirty="0">
                <a:solidFill>
                  <a:srgbClr val="000000"/>
                </a:solidFill>
                <a:ea typeface="+mn-ea"/>
              </a:rPr>
              <a:t>Whitehill et al. </a:t>
            </a:r>
            <a:r>
              <a:rPr lang="en-US" sz="600" i="1" dirty="0">
                <a:solidFill>
                  <a:srgbClr val="000000"/>
                </a:solidFill>
                <a:ea typeface="+mn-ea"/>
              </a:rPr>
              <a:t>JAMA </a:t>
            </a:r>
            <a:r>
              <a:rPr lang="en-US" sz="600" i="1" dirty="0" err="1">
                <a:solidFill>
                  <a:srgbClr val="000000"/>
                </a:solidFill>
                <a:ea typeface="+mn-ea"/>
              </a:rPr>
              <a:t>Netw</a:t>
            </a:r>
            <a:r>
              <a:rPr lang="en-US" sz="600" i="1" dirty="0">
                <a:solidFill>
                  <a:srgbClr val="000000"/>
                </a:solidFill>
                <a:ea typeface="+mn-ea"/>
              </a:rPr>
              <a:t> Open.</a:t>
            </a:r>
            <a:r>
              <a:rPr lang="en-US" sz="600" dirty="0">
                <a:solidFill>
                  <a:srgbClr val="000000"/>
                </a:solidFill>
                <a:ea typeface="+mn-ea"/>
              </a:rPr>
              <a:t> 2019.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2709BA-EFEE-708A-F970-9772F9B9C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9086" y="4007149"/>
            <a:ext cx="886968" cy="88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60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9A34AF-9F2D-E72C-2641-9663A4A65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331" y="472464"/>
            <a:ext cx="7797338" cy="30855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5DAFC6-88ED-5E6E-EA4C-9C360B257AE3}"/>
              </a:ext>
            </a:extLst>
          </p:cNvPr>
          <p:cNvSpPr txBox="1"/>
          <p:nvPr/>
        </p:nvSpPr>
        <p:spPr>
          <a:xfrm>
            <a:off x="7949925" y="4866502"/>
            <a:ext cx="1035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600" dirty="0" err="1">
                <a:solidFill>
                  <a:srgbClr val="000000"/>
                </a:solidFill>
                <a:ea typeface="+mn-ea"/>
              </a:rPr>
              <a:t>Manthey</a:t>
            </a:r>
            <a:r>
              <a:rPr lang="en-US" sz="600" dirty="0">
                <a:solidFill>
                  <a:srgbClr val="000000"/>
                </a:solidFill>
                <a:ea typeface="+mn-ea"/>
              </a:rPr>
              <a:t> et al. </a:t>
            </a:r>
            <a:r>
              <a:rPr lang="en-US" sz="600" i="1" dirty="0">
                <a:solidFill>
                  <a:srgbClr val="000000"/>
                </a:solidFill>
                <a:ea typeface="+mn-ea"/>
              </a:rPr>
              <a:t>Int J Drug Policy.</a:t>
            </a:r>
            <a:r>
              <a:rPr lang="en-US" sz="600" dirty="0">
                <a:solidFill>
                  <a:srgbClr val="000000"/>
                </a:solidFill>
                <a:ea typeface="+mn-ea"/>
              </a:rPr>
              <a:t> 2023.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A963E6-9EFD-AA94-6BA8-93805A846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7185" y="3979534"/>
            <a:ext cx="886968" cy="88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54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2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E35E9F6-63BA-4172-5D6F-184ADCC4D0EE}"/>
              </a:ext>
            </a:extLst>
          </p:cNvPr>
          <p:cNvSpPr txBox="1"/>
          <p:nvPr/>
        </p:nvSpPr>
        <p:spPr>
          <a:xfrm>
            <a:off x="357447" y="330306"/>
            <a:ext cx="5070763" cy="895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hangingPunct="1">
              <a:lnSpc>
                <a:spcPct val="90000"/>
              </a:lnSpc>
              <a:spcBef>
                <a:spcPts val="750"/>
              </a:spcBef>
              <a:defRPr/>
            </a:pPr>
            <a:r>
              <a:rPr lang="en-US" sz="2900" dirty="0">
                <a:solidFill>
                  <a:srgbClr val="CE1345"/>
                </a:solidFill>
                <a:latin typeface="Arial Rounded MT Bold" panose="020F0704030504030204" pitchFamily="34" charset="77"/>
                <a:ea typeface="+mn-ea"/>
                <a:cs typeface="Arial" panose="020B0604020202020204" pitchFamily="34" charset="0"/>
              </a:rPr>
              <a:t>Cannabis Consumption and Young Children</a:t>
            </a:r>
          </a:p>
        </p:txBody>
      </p:sp>
    </p:spTree>
    <p:extLst>
      <p:ext uri="{BB962C8B-B14F-4D97-AF65-F5344CB8AC3E}">
        <p14:creationId xmlns:p14="http://schemas.microsoft.com/office/powerpoint/2010/main" val="99165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A78956C-4E23-C1E7-EC12-F6B2A7002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264" y="504929"/>
            <a:ext cx="8012060" cy="718988"/>
          </a:xfrm>
        </p:spPr>
        <p:txBody>
          <a:bodyPr/>
          <a:lstStyle/>
          <a:p>
            <a:r>
              <a:rPr lang="en-US" dirty="0">
                <a:solidFill>
                  <a:srgbClr val="3A72AA"/>
                </a:solidFill>
              </a:rPr>
              <a:t>Again, state data provided an early warning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8C43D2-7583-7279-EA2C-D46AF5B01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725" y="1223917"/>
            <a:ext cx="4616550" cy="3520119"/>
          </a:xfrm>
          <a:prstGeom prst="rect">
            <a:avLst/>
          </a:prstGeom>
          <a:noFill/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5F72B32-1DE9-C81F-2360-C1DC657B7B0C}"/>
              </a:ext>
            </a:extLst>
          </p:cNvPr>
          <p:cNvGrpSpPr/>
          <p:nvPr/>
        </p:nvGrpSpPr>
        <p:grpSpPr>
          <a:xfrm>
            <a:off x="7884671" y="4036020"/>
            <a:ext cx="1233030" cy="1062490"/>
            <a:chOff x="10353405" y="5349461"/>
            <a:chExt cx="1644040" cy="141665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FF66409-3CCE-2C7E-C735-8B4F329A4280}"/>
                </a:ext>
              </a:extLst>
            </p:cNvPr>
            <p:cNvSpPr txBox="1"/>
            <p:nvPr/>
          </p:nvSpPr>
          <p:spPr>
            <a:xfrm>
              <a:off x="10353405" y="6519892"/>
              <a:ext cx="16440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600" dirty="0">
                  <a:solidFill>
                    <a:srgbClr val="000000"/>
                  </a:solidFill>
                  <a:ea typeface="+mn-ea"/>
                </a:rPr>
                <a:t>Wang et al. </a:t>
              </a:r>
              <a:r>
                <a:rPr lang="en-US" sz="600" i="1" dirty="0">
                  <a:solidFill>
                    <a:srgbClr val="000000"/>
                  </a:solidFill>
                  <a:ea typeface="+mn-ea"/>
                </a:rPr>
                <a:t>JAMA Peds.</a:t>
              </a:r>
              <a:r>
                <a:rPr lang="en-US" sz="600" dirty="0">
                  <a:solidFill>
                    <a:srgbClr val="000000"/>
                  </a:solidFill>
                  <a:ea typeface="+mn-ea"/>
                </a:rPr>
                <a:t> 2016.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3FB9614-1D6A-A65E-C8EF-DEAD352CC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64241" y="5349461"/>
              <a:ext cx="1170432" cy="1170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972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C0413-187B-6D64-DF00-E735B114A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A72AA"/>
                </a:solidFill>
              </a:rPr>
              <a:t>Not just ED visits, but hospitalizations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55A6DF-7021-8B89-4CD0-007C1C619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980" y="1078614"/>
            <a:ext cx="4943125" cy="355995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9E1C40E-C666-6172-A7B0-B091230F7728}"/>
              </a:ext>
            </a:extLst>
          </p:cNvPr>
          <p:cNvGrpSpPr/>
          <p:nvPr/>
        </p:nvGrpSpPr>
        <p:grpSpPr>
          <a:xfrm>
            <a:off x="7949921" y="4064210"/>
            <a:ext cx="1229824" cy="1062490"/>
            <a:chOff x="10599897" y="5418944"/>
            <a:chExt cx="1639765" cy="141665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F48E6CF-6153-382C-6FF6-4AFD51AE880F}"/>
                </a:ext>
              </a:extLst>
            </p:cNvPr>
            <p:cNvSpPr txBox="1"/>
            <p:nvPr/>
          </p:nvSpPr>
          <p:spPr>
            <a:xfrm>
              <a:off x="10599897" y="6589375"/>
              <a:ext cx="163976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600" dirty="0">
                  <a:solidFill>
                    <a:srgbClr val="000000"/>
                  </a:solidFill>
                  <a:ea typeface="+mn-ea"/>
                </a:rPr>
                <a:t>Bennett et al. </a:t>
              </a:r>
              <a:r>
                <a:rPr lang="en-US" sz="600" i="1" dirty="0">
                  <a:solidFill>
                    <a:srgbClr val="000000"/>
                  </a:solidFill>
                  <a:ea typeface="+mn-ea"/>
                </a:rPr>
                <a:t>Acad Ped.</a:t>
              </a:r>
              <a:r>
                <a:rPr lang="en-US" sz="600" dirty="0">
                  <a:solidFill>
                    <a:srgbClr val="000000"/>
                  </a:solidFill>
                  <a:ea typeface="+mn-ea"/>
                </a:rPr>
                <a:t> 2022.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DE44527-D0CB-CAF5-0500-D5C82729A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809931" y="5418944"/>
              <a:ext cx="1170432" cy="1170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346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C0413-187B-6D64-DF00-E735B114A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A72AA"/>
                </a:solidFill>
              </a:rPr>
              <a:t>Not just ED visits, but hospitalizations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4985C52-F802-6FC3-2EA9-12145D05D6BF}"/>
              </a:ext>
            </a:extLst>
          </p:cNvPr>
          <p:cNvGrpSpPr/>
          <p:nvPr/>
        </p:nvGrpSpPr>
        <p:grpSpPr>
          <a:xfrm>
            <a:off x="2721319" y="986884"/>
            <a:ext cx="3208343" cy="4066013"/>
            <a:chOff x="3215830" y="1377176"/>
            <a:chExt cx="4645217" cy="612945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A8C9BF5-FEB4-4997-C6E6-F9E6C8D4FE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84228"/>
            <a:stretch/>
          </p:blipFill>
          <p:spPr>
            <a:xfrm>
              <a:off x="3215830" y="1377176"/>
              <a:ext cx="4645217" cy="108166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4642CE0-01EF-9322-0F9A-45A5A680ED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6396"/>
            <a:stretch/>
          </p:blipFill>
          <p:spPr>
            <a:xfrm>
              <a:off x="3215830" y="2458844"/>
              <a:ext cx="4645217" cy="5047785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9355AAE-765A-A956-F22C-C4D9D07DAA63}"/>
              </a:ext>
            </a:extLst>
          </p:cNvPr>
          <p:cNvSpPr/>
          <p:nvPr/>
        </p:nvSpPr>
        <p:spPr>
          <a:xfrm>
            <a:off x="4953282" y="1704415"/>
            <a:ext cx="508028" cy="157019"/>
          </a:xfrm>
          <a:prstGeom prst="rect">
            <a:avLst/>
          </a:prstGeom>
          <a:noFill/>
          <a:ln w="28575">
            <a:solidFill>
              <a:srgbClr val="CE134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srgbClr val="CE1345"/>
              </a:solidFill>
              <a:latin typeface="Arial" panose="020B060402020202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34A37E-DBB2-143C-0A77-7BEFDA554AD5}"/>
              </a:ext>
            </a:extLst>
          </p:cNvPr>
          <p:cNvSpPr/>
          <p:nvPr/>
        </p:nvSpPr>
        <p:spPr>
          <a:xfrm>
            <a:off x="4925079" y="4206798"/>
            <a:ext cx="586412" cy="157019"/>
          </a:xfrm>
          <a:prstGeom prst="rect">
            <a:avLst/>
          </a:prstGeom>
          <a:noFill/>
          <a:ln w="28575">
            <a:solidFill>
              <a:srgbClr val="CE134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srgbClr val="CE1345"/>
              </a:solidFill>
              <a:latin typeface="Arial" panose="020B060402020202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5D0234-406F-0B86-2DE7-CDE42279E382}"/>
              </a:ext>
            </a:extLst>
          </p:cNvPr>
          <p:cNvSpPr/>
          <p:nvPr/>
        </p:nvSpPr>
        <p:spPr>
          <a:xfrm>
            <a:off x="4925078" y="4574623"/>
            <a:ext cx="586412" cy="401609"/>
          </a:xfrm>
          <a:prstGeom prst="rect">
            <a:avLst/>
          </a:prstGeom>
          <a:noFill/>
          <a:ln w="28575">
            <a:solidFill>
              <a:srgbClr val="CE134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srgbClr val="CE1345"/>
              </a:solidFill>
              <a:latin typeface="Arial" panose="020B060402020202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1EC3F4C-A94D-EEE5-5ADA-B750C685FA5D}"/>
              </a:ext>
            </a:extLst>
          </p:cNvPr>
          <p:cNvGrpSpPr/>
          <p:nvPr/>
        </p:nvGrpSpPr>
        <p:grpSpPr>
          <a:xfrm>
            <a:off x="7949921" y="4064210"/>
            <a:ext cx="1229824" cy="1062490"/>
            <a:chOff x="10599897" y="5418944"/>
            <a:chExt cx="1639765" cy="141665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9BFE2A7-EFC9-7A7D-BCE4-DD0FB057241B}"/>
                </a:ext>
              </a:extLst>
            </p:cNvPr>
            <p:cNvSpPr txBox="1"/>
            <p:nvPr/>
          </p:nvSpPr>
          <p:spPr>
            <a:xfrm>
              <a:off x="10599897" y="6589375"/>
              <a:ext cx="163976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600" dirty="0">
                  <a:solidFill>
                    <a:srgbClr val="000000"/>
                  </a:solidFill>
                  <a:ea typeface="+mn-ea"/>
                </a:rPr>
                <a:t>Bennett et al. </a:t>
              </a:r>
              <a:r>
                <a:rPr lang="en-US" sz="600" i="1" dirty="0">
                  <a:solidFill>
                    <a:srgbClr val="000000"/>
                  </a:solidFill>
                  <a:ea typeface="+mn-ea"/>
                </a:rPr>
                <a:t>Acad Ped.</a:t>
              </a:r>
              <a:r>
                <a:rPr lang="en-US" sz="600" dirty="0">
                  <a:solidFill>
                    <a:srgbClr val="000000"/>
                  </a:solidFill>
                  <a:ea typeface="+mn-ea"/>
                </a:rPr>
                <a:t> 2022.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A74FBF-512F-B524-75A6-149210675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809931" y="5418944"/>
              <a:ext cx="1170432" cy="1170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33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3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C732A-96FA-6CC7-63B1-B0E01CA2D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A72AA"/>
                </a:solidFill>
              </a:rPr>
              <a:t>Exposures are increasing nationally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30C1A4-806D-E177-0F78-04E073815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9261" y="1095035"/>
            <a:ext cx="4185479" cy="375076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B84F1EB-DB0C-3D4E-DFB0-AD01D3C82A7D}"/>
              </a:ext>
            </a:extLst>
          </p:cNvPr>
          <p:cNvGrpSpPr/>
          <p:nvPr/>
        </p:nvGrpSpPr>
        <p:grpSpPr>
          <a:xfrm>
            <a:off x="7949924" y="4064210"/>
            <a:ext cx="1178528" cy="1062490"/>
            <a:chOff x="10599897" y="5418944"/>
            <a:chExt cx="1571370" cy="141665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4BC5CB-2B33-B562-17E3-2B9183E4E71D}"/>
                </a:ext>
              </a:extLst>
            </p:cNvPr>
            <p:cNvSpPr txBox="1"/>
            <p:nvPr/>
          </p:nvSpPr>
          <p:spPr>
            <a:xfrm>
              <a:off x="10599897" y="6589375"/>
              <a:ext cx="157137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600" dirty="0">
                  <a:solidFill>
                    <a:srgbClr val="000000"/>
                  </a:solidFill>
                  <a:ea typeface="+mn-ea"/>
                </a:rPr>
                <a:t>Tweet et al. P</a:t>
              </a:r>
              <a:r>
                <a:rPr lang="en-US" sz="600" i="1" dirty="0">
                  <a:solidFill>
                    <a:srgbClr val="000000"/>
                  </a:solidFill>
                  <a:ea typeface="+mn-ea"/>
                </a:rPr>
                <a:t>ediatrics.</a:t>
              </a:r>
              <a:r>
                <a:rPr lang="en-US" sz="600" dirty="0">
                  <a:solidFill>
                    <a:srgbClr val="000000"/>
                  </a:solidFill>
                  <a:ea typeface="+mn-ea"/>
                </a:rPr>
                <a:t> 2023.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E524E13-4351-558B-470B-73840AEE7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73062" y="5418944"/>
              <a:ext cx="1170432" cy="1170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693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FDF310F-85B7-7B81-04FC-4EB776E029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6772393"/>
              </p:ext>
            </p:extLst>
          </p:nvPr>
        </p:nvGraphicFramePr>
        <p:xfrm>
          <a:off x="430074" y="523840"/>
          <a:ext cx="8283851" cy="4095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6972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DD7D623-9D51-479D-9323-F7D3D69683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7">
                                            <p:graphicEl>
                                              <a:dgm id="{CDD7D623-9D51-479D-9323-F7D3D69683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5DBA3D2-AF9C-4D79-A519-24D5FCFEED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50"/>
                                        <p:tgtEl>
                                          <p:spTgt spid="7">
                                            <p:graphicEl>
                                              <a:dgm id="{25DBA3D2-AF9C-4D79-A519-24D5FCFEED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C3ED44D-E98A-4E07-978A-E6DA9D323B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50"/>
                                        <p:tgtEl>
                                          <p:spTgt spid="7">
                                            <p:graphicEl>
                                              <a:dgm id="{BC3ED44D-E98A-4E07-978A-E6DA9D323B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EC26841-DB3D-4595-828D-A25F48AE7F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50"/>
                                        <p:tgtEl>
                                          <p:spTgt spid="7">
                                            <p:graphicEl>
                                              <a:dgm id="{DEC26841-DB3D-4595-828D-A25F48AE7F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3EDA6F4-F63E-4929-A807-A43CC41E67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50"/>
                                        <p:tgtEl>
                                          <p:spTgt spid="7">
                                            <p:graphicEl>
                                              <a:dgm id="{43EDA6F4-F63E-4929-A807-A43CC41E67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B919B26-EECC-4D3E-BA4B-1018E6F37F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50"/>
                                        <p:tgtEl>
                                          <p:spTgt spid="7">
                                            <p:graphicEl>
                                              <a:dgm id="{3B919B26-EECC-4D3E-BA4B-1018E6F37F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B1784E6-CC72-4C0C-BC17-5523050FE4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50"/>
                                        <p:tgtEl>
                                          <p:spTgt spid="7">
                                            <p:graphicEl>
                                              <a:dgm id="{3B1784E6-CC72-4C0C-BC17-5523050FE4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258DB22-1539-495C-8062-B25BF9E6B7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50"/>
                                        <p:tgtEl>
                                          <p:spTgt spid="7">
                                            <p:graphicEl>
                                              <a:dgm id="{C258DB22-1539-495C-8062-B25BF9E6B7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B611A1B-448B-44BD-B64E-A601FA419E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50"/>
                                        <p:tgtEl>
                                          <p:spTgt spid="7">
                                            <p:graphicEl>
                                              <a:dgm id="{6B611A1B-448B-44BD-B64E-A601FA419E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2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F2A7877-F512-1397-6773-1EA385E896B2}"/>
              </a:ext>
            </a:extLst>
          </p:cNvPr>
          <p:cNvSpPr txBox="1"/>
          <p:nvPr/>
        </p:nvSpPr>
        <p:spPr>
          <a:xfrm>
            <a:off x="615143" y="484236"/>
            <a:ext cx="3956857" cy="1100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CE1345"/>
                </a:solidFill>
                <a:latin typeface="Arial Rounded MT Bold" panose="020F0704030504030204" pitchFamily="34" charset="0"/>
              </a:rPr>
              <a:t>Thank you!</a:t>
            </a:r>
          </a:p>
          <a:p>
            <a:pPr algn="ctr"/>
            <a:r>
              <a:rPr lang="en-US" sz="800" dirty="0">
                <a:solidFill>
                  <a:srgbClr val="CE1345"/>
                </a:solidFill>
                <a:latin typeface="Arial Rounded MT Bold" panose="020F0704030504030204" pitchFamily="34" charset="0"/>
              </a:rPr>
              <a:t> </a:t>
            </a:r>
            <a:r>
              <a:rPr lang="en-US" sz="600" dirty="0">
                <a:solidFill>
                  <a:srgbClr val="CE1345"/>
                </a:solidFill>
                <a:latin typeface="Arial Rounded MT Bold" panose="020F0704030504030204" pitchFamily="34" charset="0"/>
              </a:rPr>
              <a:t> </a:t>
            </a:r>
          </a:p>
          <a:p>
            <a:r>
              <a:rPr lang="en-US" dirty="0">
                <a:solidFill>
                  <a:srgbClr val="CE1345"/>
                </a:solidFill>
                <a:latin typeface="Arial Rounded MT Bold" panose="020F0704030504030204" pitchFamily="34" charset="0"/>
              </a:rPr>
              <a:t>Christopher Gaw, MD</a:t>
            </a:r>
            <a:br>
              <a:rPr lang="en-US" sz="1350" dirty="0">
                <a:solidFill>
                  <a:srgbClr val="CE1345"/>
                </a:solidFill>
                <a:latin typeface="Arial Rounded MT Bold" panose="020F0704030504030204" pitchFamily="34" charset="0"/>
              </a:rPr>
            </a:br>
            <a:r>
              <a:rPr lang="en-US" sz="1350" dirty="0">
                <a:solidFill>
                  <a:srgbClr val="CE1345"/>
                </a:solidFill>
                <a:latin typeface="Arial Rounded MT Bold" panose="020F0704030504030204" pitchFamily="34" charset="0"/>
              </a:rPr>
              <a:t>Christopher.Gaw@NationwideChildrens.org</a:t>
            </a:r>
          </a:p>
        </p:txBody>
      </p:sp>
    </p:spTree>
    <p:extLst>
      <p:ext uri="{BB962C8B-B14F-4D97-AF65-F5344CB8AC3E}">
        <p14:creationId xmlns:p14="http://schemas.microsoft.com/office/powerpoint/2010/main" val="289757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79C4C-A347-68AC-D057-D1D456BEF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A72AA"/>
                </a:solidFill>
              </a:rPr>
              <a:t>Definitions: Cannabis, THC, Edibles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4497AE-6D92-6F43-CC75-857E31AD7E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45"/>
          <a:stretch/>
        </p:blipFill>
        <p:spPr>
          <a:xfrm>
            <a:off x="1790262" y="1291869"/>
            <a:ext cx="5563477" cy="353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06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E35E9F6-63BA-4172-5D6F-184ADCC4D0EE}"/>
              </a:ext>
            </a:extLst>
          </p:cNvPr>
          <p:cNvSpPr txBox="1"/>
          <p:nvPr/>
        </p:nvSpPr>
        <p:spPr>
          <a:xfrm>
            <a:off x="382385" y="305189"/>
            <a:ext cx="4372495" cy="895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hangingPunct="1">
              <a:lnSpc>
                <a:spcPct val="90000"/>
              </a:lnSpc>
              <a:spcBef>
                <a:spcPts val="750"/>
              </a:spcBef>
              <a:defRPr/>
            </a:pPr>
            <a:r>
              <a:rPr lang="en-US" sz="2900" dirty="0">
                <a:solidFill>
                  <a:srgbClr val="CE1345"/>
                </a:solidFill>
                <a:latin typeface="Arial Rounded MT Bold" panose="020F0704030504030204" pitchFamily="34" charset="77"/>
                <a:ea typeface="+mn-ea"/>
                <a:cs typeface="Arial" panose="020B0604020202020204" pitchFamily="34" charset="0"/>
              </a:rPr>
              <a:t>The Cannabis Product and Policy Landscape</a:t>
            </a:r>
          </a:p>
        </p:txBody>
      </p:sp>
    </p:spTree>
    <p:extLst>
      <p:ext uri="{BB962C8B-B14F-4D97-AF65-F5344CB8AC3E}">
        <p14:creationId xmlns:p14="http://schemas.microsoft.com/office/powerpoint/2010/main" val="109217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359731-7B14-B0F1-2A78-DE64AAAFD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34" y="1177140"/>
            <a:ext cx="8012585" cy="35138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3E47D3-818D-C282-2B0A-6D28AA329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A72AA"/>
                </a:solidFill>
              </a:rPr>
              <a:t>Increasing THC potency increases risk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6C4532-E700-B0E3-C7AB-FC5D542D5949}"/>
              </a:ext>
            </a:extLst>
          </p:cNvPr>
          <p:cNvGrpSpPr/>
          <p:nvPr/>
        </p:nvGrpSpPr>
        <p:grpSpPr>
          <a:xfrm>
            <a:off x="7673081" y="4015191"/>
            <a:ext cx="1418978" cy="1059397"/>
            <a:chOff x="10178758" y="5294763"/>
            <a:chExt cx="1891971" cy="141252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D1DBE8E-95F9-9189-6A68-5B57B2D77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99858" y="5294763"/>
              <a:ext cx="1166308" cy="116630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52E991C-C2D7-6E47-0847-68AD63FBF23A}"/>
                </a:ext>
              </a:extLst>
            </p:cNvPr>
            <p:cNvSpPr txBox="1"/>
            <p:nvPr/>
          </p:nvSpPr>
          <p:spPr>
            <a:xfrm>
              <a:off x="10178758" y="6461070"/>
              <a:ext cx="18919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600" dirty="0">
                  <a:solidFill>
                    <a:srgbClr val="000000"/>
                  </a:solidFill>
                  <a:ea typeface="+mn-ea"/>
                </a:rPr>
                <a:t>El Sohly et al. </a:t>
              </a:r>
              <a:r>
                <a:rPr lang="en-US" sz="600" i="1" dirty="0">
                  <a:solidFill>
                    <a:srgbClr val="000000"/>
                  </a:solidFill>
                  <a:ea typeface="+mn-ea"/>
                </a:rPr>
                <a:t>Biol Psychiatry.</a:t>
              </a:r>
              <a:r>
                <a:rPr lang="en-US" sz="600" dirty="0">
                  <a:solidFill>
                    <a:srgbClr val="000000"/>
                  </a:solidFill>
                  <a:ea typeface="+mn-ea"/>
                </a:rPr>
                <a:t> 2016.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619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9E1F8-2422-FDD4-8CE8-5245E6937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A72AA"/>
                </a:solidFill>
              </a:rPr>
              <a:t>Potent Edible Products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72BFEF-DD71-6610-9A47-2750C1978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967" y="1194482"/>
            <a:ext cx="3453358" cy="365132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5FDACAE-3C7F-1AD0-4C2A-1080DD413083}"/>
              </a:ext>
            </a:extLst>
          </p:cNvPr>
          <p:cNvGrpSpPr/>
          <p:nvPr/>
        </p:nvGrpSpPr>
        <p:grpSpPr>
          <a:xfrm>
            <a:off x="4626458" y="1194482"/>
            <a:ext cx="3453358" cy="2545061"/>
            <a:chOff x="6564350" y="1503433"/>
            <a:chExt cx="4604477" cy="339341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EDD7315-E7FB-9CAB-D10D-79C2983FBD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43612"/>
            <a:stretch/>
          </p:blipFill>
          <p:spPr>
            <a:xfrm>
              <a:off x="6564350" y="1503433"/>
              <a:ext cx="4604477" cy="274518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548C517-54EC-A572-6BC1-584AA1945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64350" y="2008050"/>
              <a:ext cx="4604477" cy="2888797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0C41463A-D7DA-2192-50F9-72438C3477DC}"/>
              </a:ext>
            </a:extLst>
          </p:cNvPr>
          <p:cNvSpPr/>
          <p:nvPr/>
        </p:nvSpPr>
        <p:spPr>
          <a:xfrm>
            <a:off x="4626458" y="2671430"/>
            <a:ext cx="3453358" cy="1068113"/>
          </a:xfrm>
          <a:prstGeom prst="rect">
            <a:avLst/>
          </a:prstGeom>
          <a:noFill/>
          <a:ln w="28575">
            <a:solidFill>
              <a:srgbClr val="CE134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8C4078-EE59-32A9-3966-A4AA0D058C55}"/>
              </a:ext>
            </a:extLst>
          </p:cNvPr>
          <p:cNvSpPr txBox="1"/>
          <p:nvPr/>
        </p:nvSpPr>
        <p:spPr>
          <a:xfrm>
            <a:off x="6934490" y="4981917"/>
            <a:ext cx="229065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600" dirty="0">
                <a:solidFill>
                  <a:srgbClr val="000000"/>
                </a:solidFill>
                <a:ea typeface="+mn-ea"/>
              </a:rPr>
              <a:t>https://www.leafly.com/learn/consume/edibles/edible-dosing</a:t>
            </a:r>
          </a:p>
        </p:txBody>
      </p:sp>
    </p:spTree>
    <p:extLst>
      <p:ext uri="{BB962C8B-B14F-4D97-AF65-F5344CB8AC3E}">
        <p14:creationId xmlns:p14="http://schemas.microsoft.com/office/powerpoint/2010/main" val="126405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C7F7E-C311-60E8-0B10-833555C3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264" y="504929"/>
            <a:ext cx="8012060" cy="718988"/>
          </a:xfrm>
        </p:spPr>
        <p:txBody>
          <a:bodyPr wrap="square" anchor="t">
            <a:normAutofit/>
          </a:bodyPr>
          <a:lstStyle/>
          <a:p>
            <a:r>
              <a:rPr lang="en-US" dirty="0">
                <a:solidFill>
                  <a:srgbClr val="3A72AA"/>
                </a:solidFill>
              </a:rPr>
              <a:t>Policy changes are increasing availability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DEB558-0C27-B007-5CB1-E3007490B2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96" b="5803"/>
          <a:stretch/>
        </p:blipFill>
        <p:spPr>
          <a:xfrm>
            <a:off x="376417" y="1405055"/>
            <a:ext cx="8391166" cy="2643244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0FB412C-839D-2D1B-C276-7E33DE93C886}"/>
              </a:ext>
            </a:extLst>
          </p:cNvPr>
          <p:cNvSpPr/>
          <p:nvPr/>
        </p:nvSpPr>
        <p:spPr>
          <a:xfrm>
            <a:off x="660711" y="3437362"/>
            <a:ext cx="393080" cy="292721"/>
          </a:xfrm>
          <a:prstGeom prst="rect">
            <a:avLst/>
          </a:prstGeom>
          <a:noFill/>
          <a:ln w="28575">
            <a:solidFill>
              <a:srgbClr val="CE1345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srgbClr val="CE1345"/>
              </a:solidFill>
              <a:latin typeface="Arial" panose="020B060402020202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BA5DEE-F777-3D45-5785-F185986C2389}"/>
              </a:ext>
            </a:extLst>
          </p:cNvPr>
          <p:cNvSpPr/>
          <p:nvPr/>
        </p:nvSpPr>
        <p:spPr>
          <a:xfrm>
            <a:off x="5433433" y="2813308"/>
            <a:ext cx="393080" cy="523694"/>
          </a:xfrm>
          <a:prstGeom prst="rect">
            <a:avLst/>
          </a:prstGeom>
          <a:noFill/>
          <a:ln w="28575">
            <a:solidFill>
              <a:srgbClr val="CE1345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1434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3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C7F7E-C311-60E8-0B10-833555C3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264" y="504929"/>
            <a:ext cx="8012060" cy="718988"/>
          </a:xfrm>
        </p:spPr>
        <p:txBody>
          <a:bodyPr wrap="square" anchor="t">
            <a:normAutofit/>
          </a:bodyPr>
          <a:lstStyle/>
          <a:p>
            <a:r>
              <a:rPr lang="en-US" dirty="0">
                <a:solidFill>
                  <a:srgbClr val="3A72AA"/>
                </a:solidFill>
              </a:rPr>
              <a:t>Policy changes are increasing availability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CD4966-D9F0-BE8B-BAF8-1C20D535E2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20" b="2961"/>
          <a:stretch/>
        </p:blipFill>
        <p:spPr>
          <a:xfrm>
            <a:off x="1990493" y="910421"/>
            <a:ext cx="5158452" cy="41624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606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E35E9F6-63BA-4172-5D6F-184ADCC4D0EE}"/>
              </a:ext>
            </a:extLst>
          </p:cNvPr>
          <p:cNvSpPr txBox="1"/>
          <p:nvPr/>
        </p:nvSpPr>
        <p:spPr>
          <a:xfrm>
            <a:off x="300574" y="333885"/>
            <a:ext cx="4371178" cy="895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hangingPunct="1">
              <a:lnSpc>
                <a:spcPct val="90000"/>
              </a:lnSpc>
              <a:spcBef>
                <a:spcPts val="750"/>
              </a:spcBef>
              <a:defRPr/>
            </a:pPr>
            <a:r>
              <a:rPr lang="en-US" sz="2900" dirty="0">
                <a:solidFill>
                  <a:srgbClr val="CE1345"/>
                </a:solidFill>
                <a:latin typeface="Arial Rounded MT Bold" panose="020F0704030504030204" pitchFamily="34" charset="77"/>
                <a:ea typeface="+mn-ea"/>
                <a:cs typeface="Arial" panose="020B0604020202020204" pitchFamily="34" charset="0"/>
              </a:rPr>
              <a:t>Cannabis Consumption and Older Youth</a:t>
            </a:r>
          </a:p>
        </p:txBody>
      </p:sp>
    </p:spTree>
    <p:extLst>
      <p:ext uri="{BB962C8B-B14F-4D97-AF65-F5344CB8AC3E}">
        <p14:creationId xmlns:p14="http://schemas.microsoft.com/office/powerpoint/2010/main" val="181821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A78956C-4E23-C1E7-EC12-F6B2A7002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264" y="504929"/>
            <a:ext cx="8012060" cy="718988"/>
          </a:xfrm>
        </p:spPr>
        <p:txBody>
          <a:bodyPr/>
          <a:lstStyle/>
          <a:p>
            <a:r>
              <a:rPr lang="en-US" dirty="0">
                <a:solidFill>
                  <a:srgbClr val="3A72AA"/>
                </a:solidFill>
              </a:rPr>
              <a:t>State data provided us an early warning</a:t>
            </a:r>
          </a:p>
        </p:txBody>
      </p:sp>
      <p:pic>
        <p:nvPicPr>
          <p:cNvPr id="2" name="Content Placeholder 7" descr="A graph of marijuana exposures&#10;&#10;Description automatically generated">
            <a:extLst>
              <a:ext uri="{FF2B5EF4-FFF2-40B4-BE49-F238E27FC236}">
                <a16:creationId xmlns:a16="http://schemas.microsoft.com/office/drawing/2014/main" id="{431861A9-A616-5D56-D9C5-EEC2289A46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96335" y="972489"/>
            <a:ext cx="5551329" cy="3926551"/>
          </a:xfrm>
          <a:noFill/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67D5761-032C-A808-D843-88AAFA1B5758}"/>
              </a:ext>
            </a:extLst>
          </p:cNvPr>
          <p:cNvCxnSpPr/>
          <p:nvPr/>
        </p:nvCxnSpPr>
        <p:spPr>
          <a:xfrm flipH="1">
            <a:off x="7065818" y="1223917"/>
            <a:ext cx="598517" cy="205872"/>
          </a:xfrm>
          <a:prstGeom prst="straightConnector1">
            <a:avLst/>
          </a:prstGeom>
          <a:ln w="19050">
            <a:solidFill>
              <a:srgbClr val="CE1345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E2A7F93-E643-1A04-8E83-FDCFA129E93C}"/>
              </a:ext>
            </a:extLst>
          </p:cNvPr>
          <p:cNvCxnSpPr/>
          <p:nvPr/>
        </p:nvCxnSpPr>
        <p:spPr>
          <a:xfrm flipH="1">
            <a:off x="7365076" y="2669102"/>
            <a:ext cx="598517" cy="205872"/>
          </a:xfrm>
          <a:prstGeom prst="straightConnector1">
            <a:avLst/>
          </a:prstGeom>
          <a:ln w="19050">
            <a:solidFill>
              <a:srgbClr val="CE1345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927877D-0911-F54F-45F0-C3DA9CDBE9F4}"/>
              </a:ext>
            </a:extLst>
          </p:cNvPr>
          <p:cNvSpPr txBox="1"/>
          <p:nvPr/>
        </p:nvSpPr>
        <p:spPr>
          <a:xfrm>
            <a:off x="7836587" y="4889922"/>
            <a:ext cx="109196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600" dirty="0">
                <a:solidFill>
                  <a:srgbClr val="000000"/>
                </a:solidFill>
                <a:ea typeface="+mn-ea"/>
              </a:rPr>
              <a:t>Wang et al. </a:t>
            </a:r>
            <a:r>
              <a:rPr lang="en-US" sz="600" i="1" dirty="0" err="1">
                <a:solidFill>
                  <a:srgbClr val="000000"/>
                </a:solidFill>
                <a:ea typeface="+mn-ea"/>
              </a:rPr>
              <a:t>Inj</a:t>
            </a:r>
            <a:r>
              <a:rPr lang="en-US" sz="600" i="1" dirty="0">
                <a:solidFill>
                  <a:srgbClr val="000000"/>
                </a:solidFill>
                <a:ea typeface="+mn-ea"/>
              </a:rPr>
              <a:t> Prev.</a:t>
            </a:r>
            <a:r>
              <a:rPr lang="en-US" sz="600" dirty="0">
                <a:solidFill>
                  <a:srgbClr val="000000"/>
                </a:solidFill>
                <a:ea typeface="+mn-ea"/>
              </a:rPr>
              <a:t> 2020.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3943A8C-7CB3-D04D-4A1E-76777FEC2B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9086" y="4000987"/>
            <a:ext cx="886968" cy="88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9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Generic PP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Information slides">
  <a:themeElements>
    <a:clrScheme name="Custom 1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7F8EA8"/>
      </a:accent3>
      <a:accent4>
        <a:srgbClr val="789935"/>
      </a:accent4>
      <a:accent5>
        <a:srgbClr val="EC1F7F"/>
      </a:accent5>
      <a:accent6>
        <a:srgbClr val="867363"/>
      </a:accent6>
      <a:hlink>
        <a:srgbClr val="9454C3"/>
      </a:hlink>
      <a:folHlink>
        <a:srgbClr val="3EBB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B2F48DC-1FDF-A64E-9BBF-76F473D51298}" vid="{0CC2BF19-05E8-474F-9329-5B4A7877A4A1}"/>
    </a:ext>
  </a:extLst>
</a:theme>
</file>

<file path=ppt/theme/theme3.xml><?xml version="1.0" encoding="utf-8"?>
<a:theme xmlns:a="http://schemas.openxmlformats.org/drawingml/2006/main" name="Photo transition slides - SHORT">
  <a:themeElements>
    <a:clrScheme name="Custom 1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7F8EA8"/>
      </a:accent3>
      <a:accent4>
        <a:srgbClr val="789935"/>
      </a:accent4>
      <a:accent5>
        <a:srgbClr val="EC1F7F"/>
      </a:accent5>
      <a:accent6>
        <a:srgbClr val="867363"/>
      </a:accent6>
      <a:hlink>
        <a:srgbClr val="9454C3"/>
      </a:hlink>
      <a:folHlink>
        <a:srgbClr val="3EBB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B2F48DC-1FDF-A64E-9BBF-76F473D51298}" vid="{B77FDE3A-6240-3445-B1DD-A8C4C375A256}"/>
    </a:ext>
  </a:extLst>
</a:theme>
</file>

<file path=ppt/theme/theme4.xml><?xml version="1.0" encoding="utf-8"?>
<a:theme xmlns:a="http://schemas.openxmlformats.org/drawingml/2006/main" name="Photo transition slides - LONG">
  <a:themeElements>
    <a:clrScheme name="Custom 1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7F8EA8"/>
      </a:accent3>
      <a:accent4>
        <a:srgbClr val="789935"/>
      </a:accent4>
      <a:accent5>
        <a:srgbClr val="EC1F7F"/>
      </a:accent5>
      <a:accent6>
        <a:srgbClr val="867363"/>
      </a:accent6>
      <a:hlink>
        <a:srgbClr val="9454C3"/>
      </a:hlink>
      <a:folHlink>
        <a:srgbClr val="3EBB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B2F48DC-1FDF-A64E-9BBF-76F473D51298}" vid="{38DBC349-7061-844A-9C59-CB4EA73B0745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A88B00A9FCF44FB91CDFFEC47A582F" ma:contentTypeVersion="15" ma:contentTypeDescription="Create a new document." ma:contentTypeScope="" ma:versionID="51dc29742b0706c1bd860523dd60c558">
  <xsd:schema xmlns:xsd="http://www.w3.org/2001/XMLSchema" xmlns:xs="http://www.w3.org/2001/XMLSchema" xmlns:p="http://schemas.microsoft.com/office/2006/metadata/properties" xmlns:ns2="00c2217c-1ff2-4f27-8ae7-4c89dad11c45" xmlns:ns3="ba9c668d-4237-4eef-ba21-20454d84c8a0" xmlns:ns4="c3ecc127-c1c7-4730-8b25-07881dd2fed5" targetNamespace="http://schemas.microsoft.com/office/2006/metadata/properties" ma:root="true" ma:fieldsID="6b4068a9ec7b4b85f6f0e4e5227e93df" ns2:_="" ns3:_="" ns4:_="">
    <xsd:import namespace="00c2217c-1ff2-4f27-8ae7-4c89dad11c45"/>
    <xsd:import namespace="ba9c668d-4237-4eef-ba21-20454d84c8a0"/>
    <xsd:import namespace="c3ecc127-c1c7-4730-8b25-07881dd2fed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DocTyp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c2217c-1ff2-4f27-8ae7-4c89dad11c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DocType" ma:index="15" nillable="true" ma:displayName="DocType" ma:format="Dropdown" ma:internalName="DocType">
      <xsd:simpleType>
        <xsd:restriction base="dms:Choice">
          <xsd:enumeration value="Branding Toolkit"/>
          <xsd:enumeration value="NCH Logos &amp; Templates"/>
          <xsd:enumeration value="NCH/OSU Logos &amp; Templates"/>
          <xsd:enumeration value="SmartWorks"/>
          <xsd:enumeration value="Tools &amp; Resources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1703218a-b34d-48ca-bf48-2edd109f7a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9c668d-4237-4eef-ba21-20454d84c8a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ecc127-c1c7-4730-8b25-07881dd2fed5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e3a3e1cf-ae39-403c-acaa-7d43a85612b8}" ma:internalName="TaxCatchAll" ma:showField="CatchAllData" ma:web="ba9c668d-4237-4eef-ba21-20454d84c8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8CF8633-C483-4F6F-9011-123E387F12F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0B01DEE-9202-4D7E-83B7-D6CB64A11C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c2217c-1ff2-4f27-8ae7-4c89dad11c45"/>
    <ds:schemaRef ds:uri="ba9c668d-4237-4eef-ba21-20454d84c8a0"/>
    <ds:schemaRef ds:uri="c3ecc127-c1c7-4730-8b25-07881dd2fe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731</TotalTime>
  <Words>845</Words>
  <Application>Microsoft Office PowerPoint</Application>
  <PresentationFormat>On-screen Show (16:9)</PresentationFormat>
  <Paragraphs>96</Paragraphs>
  <Slides>18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Arial Rounded MT Bold</vt:lpstr>
      <vt:lpstr>Calibri</vt:lpstr>
      <vt:lpstr>Georgia</vt:lpstr>
      <vt:lpstr>Times New Roman</vt:lpstr>
      <vt:lpstr>Generic PPT</vt:lpstr>
      <vt:lpstr>Information slides</vt:lpstr>
      <vt:lpstr>Photo transition slides - SHORT</vt:lpstr>
      <vt:lpstr>Photo transition slides - LONG</vt:lpstr>
      <vt:lpstr>Creating a Culture of Safety: Harm Reduction Strategies for Consumption of Edibles Amongst Youth</vt:lpstr>
      <vt:lpstr>Definitions: Cannabis, THC, Edibles</vt:lpstr>
      <vt:lpstr>PowerPoint Presentation</vt:lpstr>
      <vt:lpstr>Increasing THC potency increases risk</vt:lpstr>
      <vt:lpstr>Potent Edible Products</vt:lpstr>
      <vt:lpstr>Policy changes are increasing availability</vt:lpstr>
      <vt:lpstr>Policy changes are increasing availability</vt:lpstr>
      <vt:lpstr>PowerPoint Presentation</vt:lpstr>
      <vt:lpstr>State data provided us an early warning</vt:lpstr>
      <vt:lpstr>State data provided us an early warning</vt:lpstr>
      <vt:lpstr>PowerPoint Presentation</vt:lpstr>
      <vt:lpstr>PowerPoint Presentation</vt:lpstr>
      <vt:lpstr>Again, state data provided an early warning</vt:lpstr>
      <vt:lpstr>Not just ED visits, but hospitalizations</vt:lpstr>
      <vt:lpstr>Not just ED visits, but hospitalizations</vt:lpstr>
      <vt:lpstr>Exposures are increasing nationally </vt:lpstr>
      <vt:lpstr>PowerPoint Presentation</vt:lpstr>
      <vt:lpstr>PowerPoint Presentation</vt:lpstr>
    </vt:vector>
  </TitlesOfParts>
  <Company>Conrad Phillips Vutech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Bill Heinig</dc:creator>
  <cp:lastModifiedBy>Chris Gaw</cp:lastModifiedBy>
  <cp:revision>105</cp:revision>
  <cp:lastPrinted>2011-11-07T18:31:20Z</cp:lastPrinted>
  <dcterms:created xsi:type="dcterms:W3CDTF">2011-10-31T19:58:26Z</dcterms:created>
  <dcterms:modified xsi:type="dcterms:W3CDTF">2023-10-26T11:51:43Z</dcterms:modified>
</cp:coreProperties>
</file>