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5" r:id="rId9"/>
    <p:sldId id="262" r:id="rId10"/>
    <p:sldId id="263" r:id="rId11"/>
    <p:sldId id="273" r:id="rId12"/>
    <p:sldId id="264" r:id="rId13"/>
    <p:sldId id="266" r:id="rId14"/>
    <p:sldId id="274" r:id="rId15"/>
    <p:sldId id="275" r:id="rId16"/>
    <p:sldId id="267" r:id="rId17"/>
    <p:sldId id="276" r:id="rId18"/>
    <p:sldId id="268" r:id="rId19"/>
    <p:sldId id="278" r:id="rId20"/>
    <p:sldId id="279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5444" autoAdjust="0"/>
  </p:normalViewPr>
  <p:slideViewPr>
    <p:cSldViewPr snapToGrid="0">
      <p:cViewPr varScale="1">
        <p:scale>
          <a:sx n="106" d="100"/>
          <a:sy n="106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IN.US\FILE1\ISDH\SHARED\ISDH5\PHS\Injury_Prevention\INVDRS\MIPA%20President%20Documents\2021%20Summit\NVDRS%20Data%20for%20Slid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.1875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CD-4C9C-ABC9-A56FC07E84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CD-4C9C-ABC9-A56FC07E84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CD-4C9C-ABC9-A56FC07E84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CD-4C9C-ABC9-A56FC07E84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CD-4C9C-ABC9-A56FC07E84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CD-4C9C-ABC9-A56FC07E84A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CD-4C9C-ABC9-A56FC07E84A6}"/>
                </c:ext>
              </c:extLst>
            </c:dLbl>
            <c:dLbl>
              <c:idx val="1"/>
              <c:layout>
                <c:manualLayout>
                  <c:x val="0.23472222222222217"/>
                  <c:y val="1.6568241469816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55555555555552"/>
                      <c:h val="0.300925925925925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9CD-4C9C-ABC9-A56FC07E84A6}"/>
                </c:ext>
              </c:extLst>
            </c:dLbl>
            <c:dLbl>
              <c:idx val="2"/>
              <c:layout>
                <c:manualLayout>
                  <c:x val="-0.21081167979002624"/>
                  <c:y val="-1.8615121026538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CD-4C9C-ABC9-A56FC07E84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CD-4C9C-ABC9-A56FC07E84A6}"/>
                </c:ext>
              </c:extLst>
            </c:dLbl>
            <c:dLbl>
              <c:idx val="4"/>
              <c:layout>
                <c:manualLayout>
                  <c:x val="2.5000000000000001E-2"/>
                  <c:y val="-1.5340842811315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9444444444446"/>
                      <c:h val="0.17476851851851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9CD-4C9C-ABC9-A56FC07E84A6}"/>
                </c:ext>
              </c:extLst>
            </c:dLbl>
            <c:dLbl>
              <c:idx val="5"/>
              <c:layout>
                <c:manualLayout>
                  <c:x val="0.18083136482939632"/>
                  <c:y val="-5.8353382910469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CD-4C9C-ABC9-A56FC07E8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Percents!$A$3:$A$8</c:f>
              <c:strCache>
                <c:ptCount val="6"/>
                <c:pt idx="0">
                  <c:v>Firearm</c:v>
                </c:pt>
                <c:pt idx="1">
                  <c:v>    Strangulation / Suffocation</c:v>
                </c:pt>
                <c:pt idx="2">
                  <c:v> Poisoning</c:v>
                </c:pt>
                <c:pt idx="3">
                  <c:v>    Sharp Instrument</c:v>
                </c:pt>
                <c:pt idx="4">
                  <c:v>    Blunt Instrument</c:v>
                </c:pt>
                <c:pt idx="5">
                  <c:v>    Other</c:v>
                </c:pt>
              </c:strCache>
            </c:strRef>
          </c:cat>
          <c:val>
            <c:numRef>
              <c:f>Percents!$B$3:$B$8</c:f>
              <c:numCache>
                <c:formatCode>0.0%</c:formatCode>
                <c:ptCount val="6"/>
                <c:pt idx="0">
                  <c:v>0.49099999999999999</c:v>
                </c:pt>
                <c:pt idx="1">
                  <c:v>0.45700000000000002</c:v>
                </c:pt>
                <c:pt idx="2">
                  <c:v>2.8000000000000001E-2</c:v>
                </c:pt>
                <c:pt idx="3">
                  <c:v>0</c:v>
                </c:pt>
                <c:pt idx="4">
                  <c:v>5.0000000000000001E-3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CD-4C9C-ABC9-A56FC07E8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CAE-4D1A-9E27-9E4F9E6393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Percents!$A$33:$A$35</c:f>
              <c:strCache>
                <c:ptCount val="3"/>
                <c:pt idx="0">
                  <c:v>Current Diagnosed Mental Health Problem</c:v>
                </c:pt>
                <c:pt idx="1">
                  <c:v>Current Depressed Mood</c:v>
                </c:pt>
                <c:pt idx="2">
                  <c:v>Ever Treated for Mental Health or Substance Abuse</c:v>
                </c:pt>
              </c:strCache>
            </c:strRef>
          </c:cat>
          <c:val>
            <c:numRef>
              <c:f>Percents!$E$33:$E$35</c:f>
              <c:numCache>
                <c:formatCode>0.0%</c:formatCode>
                <c:ptCount val="3"/>
                <c:pt idx="0">
                  <c:v>0.54</c:v>
                </c:pt>
                <c:pt idx="1">
                  <c:v>0.52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E-4D1A-9E27-9E4F9E639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453038592"/>
        <c:axId val="453039008"/>
      </c:barChart>
      <c:catAx>
        <c:axId val="4530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039008"/>
        <c:crosses val="autoZero"/>
        <c:auto val="1"/>
        <c:lblAlgn val="ctr"/>
        <c:lblOffset val="100"/>
        <c:noMultiLvlLbl val="0"/>
      </c:catAx>
      <c:valAx>
        <c:axId val="453039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5303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11-49E9-B298-52B196C2FF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Percents!$A$33:$A$35</c:f>
              <c:strCache>
                <c:ptCount val="3"/>
                <c:pt idx="0">
                  <c:v>Current Diagnosed Mental Health Problem</c:v>
                </c:pt>
                <c:pt idx="1">
                  <c:v>Current Depressed Mood</c:v>
                </c:pt>
                <c:pt idx="2">
                  <c:v>Ever Treated for Mental Health or Substance Abuse</c:v>
                </c:pt>
              </c:strCache>
            </c:strRef>
          </c:cat>
          <c:val>
            <c:numRef>
              <c:f>Percents!$F$33:$F$35</c:f>
              <c:numCache>
                <c:formatCode>0.0%</c:formatCode>
                <c:ptCount val="3"/>
                <c:pt idx="0">
                  <c:v>0.48</c:v>
                </c:pt>
                <c:pt idx="1">
                  <c:v>0.17599999999999999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5-457C-B536-F42C76A28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713580704"/>
        <c:axId val="713577792"/>
      </c:barChart>
      <c:catAx>
        <c:axId val="7135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577792"/>
        <c:crosses val="autoZero"/>
        <c:auto val="1"/>
        <c:lblAlgn val="ctr"/>
        <c:lblOffset val="100"/>
        <c:noMultiLvlLbl val="0"/>
      </c:catAx>
      <c:valAx>
        <c:axId val="7135777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1358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A4-4D70-81D2-EF98095CA8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A4-4D70-81D2-EF98095CA8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A4-4D70-81D2-EF98095CA85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A4-4D70-81D2-EF98095CA85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A4-4D70-81D2-EF98095CA85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EA4-4D70-81D2-EF98095CA85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EA4-4D70-81D2-EF98095CA85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EA4-4D70-81D2-EF98095CA85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EA4-4D70-81D2-EF98095CA85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EA4-4D70-81D2-EF98095CA8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Intimate Partner Problem</c:v>
                </c:pt>
                <c:pt idx="1">
                  <c:v>Family Relationship Problem</c:v>
                </c:pt>
                <c:pt idx="2">
                  <c:v>Argument</c:v>
                </c:pt>
                <c:pt idx="3">
                  <c:v>History of Abuse or Neglect as a child</c:v>
                </c:pt>
                <c:pt idx="4">
                  <c:v>Other Relationship Problem</c:v>
                </c:pt>
                <c:pt idx="5">
                  <c:v>Previous Victim of Violence in the Past Month</c:v>
                </c:pt>
                <c:pt idx="6">
                  <c:v>Physical Fight</c:v>
                </c:pt>
                <c:pt idx="7">
                  <c:v>Household Known to Local Authorities</c:v>
                </c:pt>
                <c:pt idx="8">
                  <c:v>Abuse or Neglect Led to Death</c:v>
                </c:pt>
                <c:pt idx="9">
                  <c:v>Substance Abuse in Child Victim's Home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0.16822999999999999</c:v>
                </c:pt>
                <c:pt idx="1">
                  <c:v>0.16447000000000001</c:v>
                </c:pt>
                <c:pt idx="2">
                  <c:v>0.14380000000000001</c:v>
                </c:pt>
                <c:pt idx="3">
                  <c:v>4.3229999999999998E-2</c:v>
                </c:pt>
                <c:pt idx="4">
                  <c:v>4.2290000000000001E-2</c:v>
                </c:pt>
                <c:pt idx="5" formatCode="0.00%">
                  <c:v>7.5199999999999998E-3</c:v>
                </c:pt>
                <c:pt idx="6" formatCode="0.00%">
                  <c:v>6.5799999999999999E-3</c:v>
                </c:pt>
                <c:pt idx="7" formatCode="0.00%">
                  <c:v>5.64E-3</c:v>
                </c:pt>
                <c:pt idx="8" formatCode="0.00%">
                  <c:v>2.82E-3</c:v>
                </c:pt>
                <c:pt idx="9" formatCode="0.00%">
                  <c:v>9.3999999999999997E-4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6-4E62-BAAF-25A84ED8B3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4511328"/>
        <c:axId val="1724500512"/>
      </c:barChart>
      <c:catAx>
        <c:axId val="172451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500512"/>
        <c:crosses val="autoZero"/>
        <c:auto val="1"/>
        <c:lblAlgn val="ctr"/>
        <c:lblOffset val="100"/>
        <c:noMultiLvlLbl val="0"/>
      </c:catAx>
      <c:valAx>
        <c:axId val="17245005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51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Sheet1!$G$1</c:f>
              <c:strCache>
                <c:ptCount val="1"/>
                <c:pt idx="0">
                  <c:v>Overall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2-4243-BB07-3DDF357021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2-4243-BB07-3DDF357021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2-4243-BB07-3DDF357021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2-4243-BB07-3DDF357021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52-4243-BB07-3DDF3570214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C52-4243-BB07-3DDF3570214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C52-4243-BB07-3DDF3570214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C52-4243-BB07-3DDF3570214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C52-4243-BB07-3DDF357021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Left a note</c:v>
                </c:pt>
                <c:pt idx="1">
                  <c:v>History of Expressed Suicidal Thoughts</c:v>
                </c:pt>
                <c:pt idx="2">
                  <c:v>History of Suicide Attempts</c:v>
                </c:pt>
                <c:pt idx="3">
                  <c:v>Contributing Criminal Legal Problem</c:v>
                </c:pt>
                <c:pt idx="4">
                  <c:v>Suicide of Family or Friend</c:v>
                </c:pt>
                <c:pt idx="5">
                  <c:v>Non-suicide Death of Family or Friend</c:v>
                </c:pt>
                <c:pt idx="6">
                  <c:v>Contributing Physical Health Problem</c:v>
                </c:pt>
                <c:pt idx="7">
                  <c:v>Eviction or Loss of Home</c:v>
                </c:pt>
                <c:pt idx="8">
                  <c:v>Anniversary of Traumatic Event</c:v>
                </c:pt>
              </c:strCache>
            </c:strRef>
          </c:cat>
          <c:val>
            <c:numRef>
              <c:f>Sheet1!$G$2:$G$10</c:f>
              <c:numCache>
                <c:formatCode>0%</c:formatCode>
                <c:ptCount val="9"/>
                <c:pt idx="0">
                  <c:v>0.33</c:v>
                </c:pt>
                <c:pt idx="1">
                  <c:v>0.31511839708561018</c:v>
                </c:pt>
                <c:pt idx="2">
                  <c:v>0.18488160291438979</c:v>
                </c:pt>
                <c:pt idx="3">
                  <c:v>4.0983606557377046E-2</c:v>
                </c:pt>
                <c:pt idx="4">
                  <c:v>3.4608378870673952E-2</c:v>
                </c:pt>
                <c:pt idx="5">
                  <c:v>3.0965391621129327E-2</c:v>
                </c:pt>
                <c:pt idx="6">
                  <c:v>1.092896174863388E-2</c:v>
                </c:pt>
                <c:pt idx="7">
                  <c:v>8.1967213114754103E-3</c:v>
                </c:pt>
                <c:pt idx="8">
                  <c:v>6.375227686703097E-3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8-43FB-B1EB-ED71F4C59E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4504256"/>
        <c:axId val="1724526304"/>
      </c:barChart>
      <c:catAx>
        <c:axId val="172450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526304"/>
        <c:crosses val="autoZero"/>
        <c:auto val="1"/>
        <c:lblAlgn val="ctr"/>
        <c:lblOffset val="100"/>
        <c:noMultiLvlLbl val="0"/>
      </c:catAx>
      <c:valAx>
        <c:axId val="17245263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50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59-4EF0-9895-1E30ADAC9D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59-4EF0-9895-1E30ADAC9D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59-4EF0-9895-1E30ADAC9D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59-4EF0-9895-1E30ADAC9D1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59-4EF0-9895-1E30ADAC9D1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59-4EF0-9895-1E30ADAC9D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Friend/Colleague</c:v>
                </c:pt>
                <c:pt idx="1">
                  <c:v>Other Family Member</c:v>
                </c:pt>
                <c:pt idx="2">
                  <c:v>Previous/Current Intimate Partner</c:v>
                </c:pt>
                <c:pt idx="3">
                  <c:v>Other</c:v>
                </c:pt>
                <c:pt idx="4">
                  <c:v>Healthcare Worker</c:v>
                </c:pt>
                <c:pt idx="5">
                  <c:v>Neighbor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6.1020036429872498E-2</c:v>
                </c:pt>
                <c:pt idx="1">
                  <c:v>5.0091074681238613E-2</c:v>
                </c:pt>
                <c:pt idx="2">
                  <c:v>3.4608378870673952E-2</c:v>
                </c:pt>
                <c:pt idx="3">
                  <c:v>3.0965391621129327E-2</c:v>
                </c:pt>
                <c:pt idx="4">
                  <c:v>8.0428954423592495E-3</c:v>
                </c:pt>
                <c:pt idx="5">
                  <c:v>1.3404825737265416E-3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8-43FB-B1EB-ED71F4C59E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4504256"/>
        <c:axId val="1724526304"/>
      </c:barChart>
      <c:catAx>
        <c:axId val="172450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526304"/>
        <c:crosses val="autoZero"/>
        <c:auto val="1"/>
        <c:lblAlgn val="ctr"/>
        <c:lblOffset val="100"/>
        <c:noMultiLvlLbl val="0"/>
      </c:catAx>
      <c:valAx>
        <c:axId val="17245263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50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13-416A-9DB8-3929729ABC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3-416A-9DB8-3929729ABC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13-416A-9DB8-3929729ABC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13-416A-9DB8-3929729ABC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13-416A-9DB8-3929729ABC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B13-416A-9DB8-3929729ABCB3}"/>
              </c:ext>
            </c:extLst>
          </c:dPt>
          <c:dLbls>
            <c:dLbl>
              <c:idx val="0"/>
              <c:layout>
                <c:manualLayout>
                  <c:x val="-0.11141196412948381"/>
                  <c:y val="0.252481044036162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13-416A-9DB8-3929729ABCB3}"/>
                </c:ext>
              </c:extLst>
            </c:dLbl>
            <c:dLbl>
              <c:idx val="1"/>
              <c:layout>
                <c:manualLayout>
                  <c:x val="-2.0098534558180215E-2"/>
                  <c:y val="-0.234004447360746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3600174978129"/>
                      <c:h val="0.243588145231846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13-416A-9DB8-3929729ABC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13-416A-9DB8-3929729ABCB3}"/>
                </c:ext>
              </c:extLst>
            </c:dLbl>
            <c:dLbl>
              <c:idx val="3"/>
              <c:layout>
                <c:manualLayout>
                  <c:x val="7.2607174103236968E-3"/>
                  <c:y val="2.3044983960338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13-416A-9DB8-3929729ABC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13-416A-9DB8-3929729ABCB3}"/>
                </c:ext>
              </c:extLst>
            </c:dLbl>
            <c:dLbl>
              <c:idx val="5"/>
              <c:layout>
                <c:manualLayout>
                  <c:x val="0.14173567366579179"/>
                  <c:y val="0.265468431029454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13-416A-9DB8-3929729AB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Percents!$A$3:$A$8</c:f>
              <c:strCache>
                <c:ptCount val="6"/>
                <c:pt idx="0">
                  <c:v>Firearm</c:v>
                </c:pt>
                <c:pt idx="1">
                  <c:v>    Strangulation / Suffocation</c:v>
                </c:pt>
                <c:pt idx="2">
                  <c:v> Poisoning</c:v>
                </c:pt>
                <c:pt idx="3">
                  <c:v>    Sharp Instrument</c:v>
                </c:pt>
                <c:pt idx="4">
                  <c:v>    Blunt Instrument</c:v>
                </c:pt>
                <c:pt idx="5">
                  <c:v>    Other</c:v>
                </c:pt>
              </c:strCache>
            </c:strRef>
          </c:cat>
          <c:val>
            <c:numRef>
              <c:f>Percents!$C$3:$C$8</c:f>
              <c:numCache>
                <c:formatCode>0.0%</c:formatCode>
                <c:ptCount val="6"/>
                <c:pt idx="0">
                  <c:v>0.23799999999999999</c:v>
                </c:pt>
                <c:pt idx="1">
                  <c:v>0.51100000000000001</c:v>
                </c:pt>
                <c:pt idx="2">
                  <c:v>0</c:v>
                </c:pt>
                <c:pt idx="3">
                  <c:v>4.0000000000000001E-3</c:v>
                </c:pt>
                <c:pt idx="4">
                  <c:v>0</c:v>
                </c:pt>
                <c:pt idx="5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13-416A-9DB8-3929729AB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8E-4C68-9E48-E762CD5A0C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8E-4C68-9E48-E762CD5A0C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8E-4C68-9E48-E762CD5A0C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8E-4C68-9E48-E762CD5A0C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8E-4C68-9E48-E762CD5A0C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8E-4C68-9E48-E762CD5A0CB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8E-4C68-9E48-E762CD5A0CBE}"/>
                </c:ext>
              </c:extLst>
            </c:dLbl>
            <c:dLbl>
              <c:idx val="1"/>
              <c:layout>
                <c:manualLayout>
                  <c:x val="0.26111111111111113"/>
                  <c:y val="-0.16250984251968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6111111111109"/>
                      <c:h val="0.412037037037037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98E-4C68-9E48-E762CD5A0CBE}"/>
                </c:ext>
              </c:extLst>
            </c:dLbl>
            <c:dLbl>
              <c:idx val="2"/>
              <c:layout>
                <c:manualLayout>
                  <c:x val="-2.7633092738407698E-2"/>
                  <c:y val="2.4305555555555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8E-4C68-9E48-E762CD5A0C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8E-4C68-9E48-E762CD5A0C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8E-4C68-9E48-E762CD5A0CB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98E-4C68-9E48-E762CD5A0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Percents!$A$3:$A$8</c:f>
              <c:strCache>
                <c:ptCount val="6"/>
                <c:pt idx="0">
                  <c:v>Firearm</c:v>
                </c:pt>
                <c:pt idx="1">
                  <c:v>    Strangulation / Suffocation</c:v>
                </c:pt>
                <c:pt idx="2">
                  <c:v> Poisoning</c:v>
                </c:pt>
                <c:pt idx="3">
                  <c:v>    Sharp Instrument</c:v>
                </c:pt>
                <c:pt idx="4">
                  <c:v>    Blunt Instrument</c:v>
                </c:pt>
                <c:pt idx="5">
                  <c:v>    Other</c:v>
                </c:pt>
              </c:strCache>
            </c:strRef>
          </c:cat>
          <c:val>
            <c:numRef>
              <c:f>Percents!$D$3:$D$8</c:f>
              <c:numCache>
                <c:formatCode>0.0%</c:formatCode>
                <c:ptCount val="6"/>
                <c:pt idx="0">
                  <c:v>0.41499999999999998</c:v>
                </c:pt>
                <c:pt idx="1">
                  <c:v>0.505</c:v>
                </c:pt>
                <c:pt idx="2">
                  <c:v>4.4999999999999998E-2</c:v>
                </c:pt>
                <c:pt idx="3">
                  <c:v>0</c:v>
                </c:pt>
                <c:pt idx="4">
                  <c:v>0</c:v>
                </c:pt>
                <c:pt idx="5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98E-4C68-9E48-E762CD5A0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D8-4D3A-B4E2-4582093838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D8-4D3A-B4E2-4582093838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D8-4D3A-B4E2-4582093838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D8-4D3A-B4E2-4582093838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D8-4D3A-B4E2-4582093838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D8-4D3A-B4E2-4582093838D0}"/>
              </c:ext>
            </c:extLst>
          </c:dPt>
          <c:dLbls>
            <c:dLbl>
              <c:idx val="1"/>
              <c:layout>
                <c:manualLayout>
                  <c:x val="0.22916677602799651"/>
                  <c:y val="-0.251420239136774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601E7B-CC31-41CF-AAA1-27C8189A6632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ED855DC0-3F47-4392-8D9D-B2F754B90FF6}" type="VALUE">
                      <a:rPr lang="en-US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3888888888886"/>
                      <c:h val="0.281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D8-4D3A-B4E2-4582093838D0}"/>
                </c:ext>
              </c:extLst>
            </c:dLbl>
            <c:dLbl>
              <c:idx val="2"/>
              <c:layout>
                <c:manualLayout>
                  <c:x val="3.5865376202974628E-2"/>
                  <c:y val="2.19302274715660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D8-4D3A-B4E2-4582093838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D8-4D3A-B4E2-4582093838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D8-4D3A-B4E2-4582093838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ED8-4D3A-B4E2-458209383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Percents!$A$3:$A$8</c:f>
              <c:strCache>
                <c:ptCount val="6"/>
                <c:pt idx="0">
                  <c:v>Firearm</c:v>
                </c:pt>
                <c:pt idx="1">
                  <c:v>    Strangulation / Suffocation</c:v>
                </c:pt>
                <c:pt idx="2">
                  <c:v> Poisoning</c:v>
                </c:pt>
                <c:pt idx="3">
                  <c:v>    Sharp Instrument</c:v>
                </c:pt>
                <c:pt idx="4">
                  <c:v>    Blunt Instrument</c:v>
                </c:pt>
                <c:pt idx="5">
                  <c:v>    Other</c:v>
                </c:pt>
              </c:strCache>
            </c:strRef>
          </c:cat>
          <c:val>
            <c:numRef>
              <c:f>Percents!$E$3:$E$8</c:f>
              <c:numCache>
                <c:formatCode>0.0%</c:formatCode>
                <c:ptCount val="6"/>
                <c:pt idx="0">
                  <c:v>0.41299999999999998</c:v>
                </c:pt>
                <c:pt idx="1">
                  <c:v>0.46700000000000003</c:v>
                </c:pt>
                <c:pt idx="2">
                  <c:v>6.7000000000000004E-2</c:v>
                </c:pt>
                <c:pt idx="3">
                  <c:v>0</c:v>
                </c:pt>
                <c:pt idx="4">
                  <c:v>0</c:v>
                </c:pt>
                <c:pt idx="5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D8-4D3A-B4E2-458209383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87-4CDD-94C9-B61DF0795E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87-4CDD-94C9-B61DF0795E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87-4CDD-94C9-B61DF0795E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87-4CDD-94C9-B61DF0795E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87-4CDD-94C9-B61DF0795E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87-4CDD-94C9-B61DF0795EF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87-4CDD-94C9-B61DF0795E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77777777777777"/>
                      <c:h val="0.276620370370370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887-4CDD-94C9-B61DF0795EF2}"/>
                </c:ext>
              </c:extLst>
            </c:dLbl>
            <c:dLbl>
              <c:idx val="2"/>
              <c:layout>
                <c:manualLayout>
                  <c:x val="-5.2132545931758527E-3"/>
                  <c:y val="4.7453703703703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87-4CDD-94C9-B61DF0795E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87-4CDD-94C9-B61DF0795EF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87-4CDD-94C9-B61DF0795EF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887-4CDD-94C9-B61DF0795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Percents!$A$3:$A$8</c:f>
              <c:strCache>
                <c:ptCount val="6"/>
                <c:pt idx="0">
                  <c:v>Firearm</c:v>
                </c:pt>
                <c:pt idx="1">
                  <c:v>    Strangulation / Suffocation</c:v>
                </c:pt>
                <c:pt idx="2">
                  <c:v> Poisoning</c:v>
                </c:pt>
                <c:pt idx="3">
                  <c:v>    Sharp Instrument</c:v>
                </c:pt>
                <c:pt idx="4">
                  <c:v>    Blunt Instrument</c:v>
                </c:pt>
                <c:pt idx="5">
                  <c:v>    Other</c:v>
                </c:pt>
              </c:strCache>
            </c:strRef>
          </c:cat>
          <c:val>
            <c:numRef>
              <c:f>Percents!$F$3:$F$8</c:f>
              <c:numCache>
                <c:formatCode>0.0%</c:formatCode>
                <c:ptCount val="6"/>
                <c:pt idx="0">
                  <c:v>0.438</c:v>
                </c:pt>
                <c:pt idx="1">
                  <c:v>0.47699999999999998</c:v>
                </c:pt>
                <c:pt idx="2">
                  <c:v>0.06</c:v>
                </c:pt>
                <c:pt idx="3">
                  <c:v>0</c:v>
                </c:pt>
                <c:pt idx="4">
                  <c:v>0</c:v>
                </c:pt>
                <c:pt idx="5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87-4CDD-94C9-B61DF0795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217254234001"/>
          <c:y val="6.3851551951525892E-2"/>
          <c:w val="0.85867827457659984"/>
          <c:h val="0.792244823563721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Percents!$B$11</c:f>
              <c:strCache>
                <c:ptCount val="1"/>
                <c:pt idx="0">
                  <c:v>Indiana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2.10727978884724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D3-4B83-A9A3-D2ECAF6C2F35}"/>
                </c:ext>
              </c:extLst>
            </c:dLbl>
            <c:dLbl>
              <c:idx val="7"/>
              <c:layout>
                <c:manualLayout>
                  <c:x val="1.0536398944236234E-3"/>
                  <c:y val="-9.9637679738136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D3-4B83-A9A3-D2ECAF6C2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Percents!$A$12:$A$19</c:f>
              <c:strCache>
                <c:ptCount val="8"/>
                <c:pt idx="0">
                  <c:v>    Alcohol</c:v>
                </c:pt>
                <c:pt idx="1">
                  <c:v>    Marijuana</c:v>
                </c:pt>
                <c:pt idx="2">
                  <c:v>    Opiate</c:v>
                </c:pt>
                <c:pt idx="3">
                  <c:v>    Benzodiazepines</c:v>
                </c:pt>
                <c:pt idx="4">
                  <c:v>    Amphetamine</c:v>
                </c:pt>
                <c:pt idx="5">
                  <c:v>    AntiDepressant</c:v>
                </c:pt>
                <c:pt idx="6">
                  <c:v>    Cocaine</c:v>
                </c:pt>
                <c:pt idx="7">
                  <c:v>    Antipsychotic</c:v>
                </c:pt>
              </c:strCache>
            </c:strRef>
          </c:cat>
          <c:val>
            <c:numRef>
              <c:f>Percents!$B$12:$B$19</c:f>
              <c:numCache>
                <c:formatCode>0%</c:formatCode>
                <c:ptCount val="8"/>
                <c:pt idx="0">
                  <c:v>0.04</c:v>
                </c:pt>
                <c:pt idx="1">
                  <c:v>9.6000000000000002E-2</c:v>
                </c:pt>
                <c:pt idx="2">
                  <c:v>2.5000000000000001E-2</c:v>
                </c:pt>
                <c:pt idx="3">
                  <c:v>3.5000000000000003E-2</c:v>
                </c:pt>
                <c:pt idx="4">
                  <c:v>3.5000000000000003E-2</c:v>
                </c:pt>
                <c:pt idx="5">
                  <c:v>6.6000000000000003E-2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3-4B83-A9A3-D2ECAF6C2F35}"/>
            </c:ext>
          </c:extLst>
        </c:ser>
        <c:ser>
          <c:idx val="1"/>
          <c:order val="1"/>
          <c:tx>
            <c:strRef>
              <c:f>Percents!$C$11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2"/>
            </a:solidFill>
            <a:ln w="0">
              <a:solidFill>
                <a:schemeClr val="accent2"/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2.10727978884726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D3-4B83-A9A3-D2ECAF6C2F35}"/>
                </c:ext>
              </c:extLst>
            </c:dLbl>
            <c:dLbl>
              <c:idx val="7"/>
              <c:layout>
                <c:manualLayout>
                  <c:x val="2.1379763841964031E-4"/>
                  <c:y val="8.2956606142921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D3-4B83-A9A3-D2ECAF6C2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Percents!$A$12:$A$19</c:f>
              <c:strCache>
                <c:ptCount val="8"/>
                <c:pt idx="0">
                  <c:v>    Alcohol</c:v>
                </c:pt>
                <c:pt idx="1">
                  <c:v>    Marijuana</c:v>
                </c:pt>
                <c:pt idx="2">
                  <c:v>    Opiate</c:v>
                </c:pt>
                <c:pt idx="3">
                  <c:v>    Benzodiazepines</c:v>
                </c:pt>
                <c:pt idx="4">
                  <c:v>    Amphetamine</c:v>
                </c:pt>
                <c:pt idx="5">
                  <c:v>    AntiDepressant</c:v>
                </c:pt>
                <c:pt idx="6">
                  <c:v>    Cocaine</c:v>
                </c:pt>
                <c:pt idx="7">
                  <c:v>    Antipsychotic</c:v>
                </c:pt>
              </c:strCache>
            </c:strRef>
          </c:cat>
          <c:val>
            <c:numRef>
              <c:f>Percents!$C$12:$C$19</c:f>
              <c:numCache>
                <c:formatCode>0%</c:formatCode>
                <c:ptCount val="8"/>
                <c:pt idx="0">
                  <c:v>0.04</c:v>
                </c:pt>
                <c:pt idx="1">
                  <c:v>0.1</c:v>
                </c:pt>
                <c:pt idx="2">
                  <c:v>2.1999999999999999E-2</c:v>
                </c:pt>
                <c:pt idx="3">
                  <c:v>9.4E-2</c:v>
                </c:pt>
                <c:pt idx="4">
                  <c:v>3.5999999999999997E-2</c:v>
                </c:pt>
                <c:pt idx="5">
                  <c:v>0.14000000000000001</c:v>
                </c:pt>
                <c:pt idx="6">
                  <c:v>1.7999999999999999E-2</c:v>
                </c:pt>
                <c:pt idx="7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3-4B83-A9A3-D2ECAF6C2F35}"/>
            </c:ext>
          </c:extLst>
        </c:ser>
        <c:ser>
          <c:idx val="2"/>
          <c:order val="2"/>
          <c:tx>
            <c:strRef>
              <c:f>Percents!$D$11</c:f>
              <c:strCache>
                <c:ptCount val="1"/>
                <c:pt idx="0">
                  <c:v>Minnesota</c:v>
                </c:pt>
              </c:strCache>
            </c:strRef>
          </c:tx>
          <c:spPr>
            <a:solidFill>
              <a:schemeClr val="accent3"/>
            </a:solidFill>
            <a:ln w="0"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D3-4B83-A9A3-D2ECAF6C2F3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D3-4B83-A9A3-D2ECAF6C2F3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D3-4B83-A9A3-D2ECAF6C2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Percents!$A$12:$A$19</c:f>
              <c:strCache>
                <c:ptCount val="8"/>
                <c:pt idx="0">
                  <c:v>    Alcohol</c:v>
                </c:pt>
                <c:pt idx="1">
                  <c:v>    Marijuana</c:v>
                </c:pt>
                <c:pt idx="2">
                  <c:v>    Opiate</c:v>
                </c:pt>
                <c:pt idx="3">
                  <c:v>    Benzodiazepines</c:v>
                </c:pt>
                <c:pt idx="4">
                  <c:v>    Amphetamine</c:v>
                </c:pt>
                <c:pt idx="5">
                  <c:v>    AntiDepressant</c:v>
                </c:pt>
                <c:pt idx="6">
                  <c:v>    Cocaine</c:v>
                </c:pt>
                <c:pt idx="7">
                  <c:v>    Antipsychotic</c:v>
                </c:pt>
              </c:strCache>
            </c:strRef>
          </c:cat>
          <c:val>
            <c:numRef>
              <c:f>Percents!$D$12:$D$19</c:f>
              <c:numCache>
                <c:formatCode>0%</c:formatCode>
                <c:ptCount val="8"/>
                <c:pt idx="0">
                  <c:v>6.8000000000000005E-2</c:v>
                </c:pt>
                <c:pt idx="1">
                  <c:v>0.107</c:v>
                </c:pt>
                <c:pt idx="2">
                  <c:v>6.9999999999999999E-4</c:v>
                </c:pt>
                <c:pt idx="3">
                  <c:v>4.4999999999999998E-2</c:v>
                </c:pt>
                <c:pt idx="4">
                  <c:v>7.0999999999999994E-2</c:v>
                </c:pt>
                <c:pt idx="5">
                  <c:v>0.12</c:v>
                </c:pt>
                <c:pt idx="6">
                  <c:v>6.9999999999999999E-4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D3-4B83-A9A3-D2ECAF6C2F35}"/>
            </c:ext>
          </c:extLst>
        </c:ser>
        <c:ser>
          <c:idx val="3"/>
          <c:order val="3"/>
          <c:tx>
            <c:strRef>
              <c:f>Percents!$E$11</c:f>
              <c:strCache>
                <c:ptCount val="1"/>
                <c:pt idx="0">
                  <c:v>Wisconsin</c:v>
                </c:pt>
              </c:strCache>
            </c:strRef>
          </c:tx>
          <c:spPr>
            <a:solidFill>
              <a:schemeClr val="accent4"/>
            </a:solidFill>
            <a:ln w="0">
              <a:solidFill>
                <a:schemeClr val="accent4">
                  <a:alpha val="83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D3-4B83-A9A3-D2ECAF6C2F3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D3-4B83-A9A3-D2ECAF6C2F3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D3-4B83-A9A3-D2ECAF6C2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Percents!$A$12:$A$19</c:f>
              <c:strCache>
                <c:ptCount val="8"/>
                <c:pt idx="0">
                  <c:v>    Alcohol</c:v>
                </c:pt>
                <c:pt idx="1">
                  <c:v>    Marijuana</c:v>
                </c:pt>
                <c:pt idx="2">
                  <c:v>    Opiate</c:v>
                </c:pt>
                <c:pt idx="3">
                  <c:v>    Benzodiazepines</c:v>
                </c:pt>
                <c:pt idx="4">
                  <c:v>    Amphetamine</c:v>
                </c:pt>
                <c:pt idx="5">
                  <c:v>    AntiDepressant</c:v>
                </c:pt>
                <c:pt idx="6">
                  <c:v>    Cocaine</c:v>
                </c:pt>
                <c:pt idx="7">
                  <c:v>    Antipsychotic</c:v>
                </c:pt>
              </c:strCache>
            </c:strRef>
          </c:cat>
          <c:val>
            <c:numRef>
              <c:f>Percents!$E$12:$E$19</c:f>
              <c:numCache>
                <c:formatCode>0%</c:formatCode>
                <c:ptCount val="8"/>
                <c:pt idx="0">
                  <c:v>0</c:v>
                </c:pt>
                <c:pt idx="1">
                  <c:v>8.3000000000000004E-2</c:v>
                </c:pt>
                <c:pt idx="2">
                  <c:v>3.3000000000000002E-2</c:v>
                </c:pt>
                <c:pt idx="3">
                  <c:v>6.7000000000000004E-2</c:v>
                </c:pt>
                <c:pt idx="4">
                  <c:v>3.3000000000000002E-2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D3-4B83-A9A3-D2ECAF6C2F35}"/>
            </c:ext>
          </c:extLst>
        </c:ser>
        <c:ser>
          <c:idx val="4"/>
          <c:order val="4"/>
          <c:tx>
            <c:strRef>
              <c:f>Percents!$F$11</c:f>
              <c:strCache>
                <c:ptCount val="1"/>
                <c:pt idx="0">
                  <c:v>Ohio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D3-4B83-A9A3-D2ECAF6C2F3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D3-4B83-A9A3-D2ECAF6C2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Percents!$A$12:$A$19</c:f>
              <c:strCache>
                <c:ptCount val="8"/>
                <c:pt idx="0">
                  <c:v>    Alcohol</c:v>
                </c:pt>
                <c:pt idx="1">
                  <c:v>    Marijuana</c:v>
                </c:pt>
                <c:pt idx="2">
                  <c:v>    Opiate</c:v>
                </c:pt>
                <c:pt idx="3">
                  <c:v>    Benzodiazepines</c:v>
                </c:pt>
                <c:pt idx="4">
                  <c:v>    Amphetamine</c:v>
                </c:pt>
                <c:pt idx="5">
                  <c:v>    AntiDepressant</c:v>
                </c:pt>
                <c:pt idx="6">
                  <c:v>    Cocaine</c:v>
                </c:pt>
                <c:pt idx="7">
                  <c:v>    Antipsychotic</c:v>
                </c:pt>
              </c:strCache>
            </c:strRef>
          </c:cat>
          <c:val>
            <c:numRef>
              <c:f>Percents!$F$12:$F$19</c:f>
              <c:numCache>
                <c:formatCode>0%</c:formatCode>
                <c:ptCount val="8"/>
                <c:pt idx="0">
                  <c:v>5.0251256281407038E-2</c:v>
                </c:pt>
                <c:pt idx="1">
                  <c:v>0.21105527638190955</c:v>
                </c:pt>
                <c:pt idx="2">
                  <c:v>5.0251256281407038E-2</c:v>
                </c:pt>
                <c:pt idx="3">
                  <c:v>6.030150753768844E-2</c:v>
                </c:pt>
                <c:pt idx="4">
                  <c:v>6.030150753768844E-2</c:v>
                </c:pt>
                <c:pt idx="5">
                  <c:v>0.11055276381909548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D3-4B83-A9A3-D2ECAF6C2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357593232"/>
        <c:axId val="357594896"/>
      </c:barChart>
      <c:catAx>
        <c:axId val="35759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594896"/>
        <c:crosses val="autoZero"/>
        <c:auto val="1"/>
        <c:lblAlgn val="ctr"/>
        <c:lblOffset val="100"/>
        <c:noMultiLvlLbl val="0"/>
      </c:catAx>
      <c:valAx>
        <c:axId val="3575948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5759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54-4392-84B6-30D879E364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Percents!$A$33:$A$35</c:f>
              <c:strCache>
                <c:ptCount val="3"/>
                <c:pt idx="0">
                  <c:v>Current Diagnosed Mental Health Problem</c:v>
                </c:pt>
                <c:pt idx="1">
                  <c:v>Current Depressed Mood</c:v>
                </c:pt>
                <c:pt idx="2">
                  <c:v>Ever Treated for Mental Health or Substance Abuse</c:v>
                </c:pt>
              </c:strCache>
            </c:strRef>
          </c:cat>
          <c:val>
            <c:numRef>
              <c:f>Percents!$B$33:$B$35</c:f>
              <c:numCache>
                <c:formatCode>0.0%</c:formatCode>
                <c:ptCount val="3"/>
                <c:pt idx="0">
                  <c:v>0.41</c:v>
                </c:pt>
                <c:pt idx="1">
                  <c:v>0.34499999999999997</c:v>
                </c:pt>
                <c:pt idx="2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4-4392-84B6-30D879E36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456261152"/>
        <c:axId val="456261568"/>
      </c:barChart>
      <c:catAx>
        <c:axId val="4562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261568"/>
        <c:crosses val="autoZero"/>
        <c:auto val="1"/>
        <c:lblAlgn val="ctr"/>
        <c:lblOffset val="100"/>
        <c:noMultiLvlLbl val="0"/>
      </c:catAx>
      <c:valAx>
        <c:axId val="4562615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5626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1111111111108E-2"/>
          <c:y val="7.407407407407407E-2"/>
          <c:w val="0.93888888888888888"/>
          <c:h val="0.79081802274715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40D-4B41-9AD1-618B8C4A5E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Percents!$A$33:$A$35</c:f>
              <c:strCache>
                <c:ptCount val="3"/>
                <c:pt idx="0">
                  <c:v>Current Diagnosed Mental Health Problem</c:v>
                </c:pt>
                <c:pt idx="1">
                  <c:v>Current Depressed Mood</c:v>
                </c:pt>
                <c:pt idx="2">
                  <c:v>Ever Treated for Mental Health or Substance Abuse</c:v>
                </c:pt>
              </c:strCache>
            </c:strRef>
          </c:cat>
          <c:val>
            <c:numRef>
              <c:f>Percents!$D$33:$D$35</c:f>
              <c:numCache>
                <c:formatCode>0.0%</c:formatCode>
                <c:ptCount val="3"/>
                <c:pt idx="0">
                  <c:v>0.5</c:v>
                </c:pt>
                <c:pt idx="1">
                  <c:v>0.34100000000000003</c:v>
                </c:pt>
                <c:pt idx="2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D-4B41-9AD1-618B8C4A5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217808800"/>
        <c:axId val="424324896"/>
      </c:barChart>
      <c:catAx>
        <c:axId val="2178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324896"/>
        <c:crosses val="autoZero"/>
        <c:auto val="1"/>
        <c:lblAlgn val="ctr"/>
        <c:lblOffset val="100"/>
        <c:noMultiLvlLbl val="0"/>
      </c:catAx>
      <c:valAx>
        <c:axId val="4243248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7808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Percents!$A$33:$A$35</c:f>
              <c:strCache>
                <c:ptCount val="3"/>
                <c:pt idx="0">
                  <c:v>Current Diagnosed Mental Health Problem</c:v>
                </c:pt>
                <c:pt idx="1">
                  <c:v>Current Depressed Mood</c:v>
                </c:pt>
                <c:pt idx="2">
                  <c:v>Ever Treated for Mental Health or Substance Abuse</c:v>
                </c:pt>
              </c:strCache>
            </c:strRef>
          </c:cat>
          <c:val>
            <c:numRef>
              <c:f>Percents!$C$33:$C$35</c:f>
              <c:numCache>
                <c:formatCode>0.0%</c:formatCode>
                <c:ptCount val="3"/>
                <c:pt idx="0">
                  <c:v>0.46600000000000003</c:v>
                </c:pt>
                <c:pt idx="1">
                  <c:v>0.21099999999999999</c:v>
                </c:pt>
                <c:pt idx="2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4-45A1-8EC6-845C855FA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669020368"/>
        <c:axId val="669020784"/>
      </c:barChart>
      <c:catAx>
        <c:axId val="66902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020784"/>
        <c:crosses val="autoZero"/>
        <c:auto val="1"/>
        <c:lblAlgn val="ctr"/>
        <c:lblOffset val="100"/>
        <c:noMultiLvlLbl val="0"/>
      </c:catAx>
      <c:valAx>
        <c:axId val="6690207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6902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hyperlink" Target="https://en.wikipedia.org/wiki/File:USA_Ohio_location_map.svg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Demographics_of_Minnesota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hyperlink" Target="https://en.wikipedia.org/wiki/File:USA_Ohio_location_map.svg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Demographics_of_Minnesota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hyperlink" Target="https://en.wikipedia.org/wiki/File:USA_Ohio_location_map.svg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Demographics_of_Minnesota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hyperlink" Target="https://en.wikipedia.org/wiki/File:USA_Ohio_location_map.svg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Demographics_of_Minnesot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E9F2C-5C88-423D-96FF-6424747678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B943B-A143-4420-BD65-2C334C62A52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Depression</a:t>
          </a:r>
        </a:p>
      </dgm:t>
    </dgm:pt>
    <dgm:pt modelId="{B9F3737E-A49A-4327-993D-00BACCB14C7E}" type="parTrans" cxnId="{5F89E25A-383C-4947-B147-023521A926C2}">
      <dgm:prSet/>
      <dgm:spPr/>
      <dgm:t>
        <a:bodyPr/>
        <a:lstStyle/>
        <a:p>
          <a:endParaRPr lang="en-US"/>
        </a:p>
      </dgm:t>
    </dgm:pt>
    <dgm:pt modelId="{F0D42EF4-7D7A-48D7-9915-82B9241D5D66}" type="sibTrans" cxnId="{5F89E25A-383C-4947-B147-023521A926C2}">
      <dgm:prSet/>
      <dgm:spPr/>
      <dgm:t>
        <a:bodyPr/>
        <a:lstStyle/>
        <a:p>
          <a:endParaRPr lang="en-US"/>
        </a:p>
      </dgm:t>
    </dgm:pt>
    <dgm:pt modelId="{6DC7C27F-458E-488A-B013-1D92F8F9747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900" dirty="0"/>
            <a:t>Bipolar </a:t>
          </a:r>
          <a:r>
            <a:rPr lang="en-US" sz="1000" dirty="0"/>
            <a:t>Disorder</a:t>
          </a:r>
        </a:p>
      </dgm:t>
    </dgm:pt>
    <dgm:pt modelId="{634E28FF-543F-4A43-A747-F73E0E45937D}" type="parTrans" cxnId="{DF549EC4-16A2-4F4F-B692-F06A9F581AA8}">
      <dgm:prSet/>
      <dgm:spPr/>
      <dgm:t>
        <a:bodyPr/>
        <a:lstStyle/>
        <a:p>
          <a:endParaRPr lang="en-US"/>
        </a:p>
      </dgm:t>
    </dgm:pt>
    <dgm:pt modelId="{30A767C9-6020-479E-BF19-6B89DF74FAE9}" type="sibTrans" cxnId="{DF549EC4-16A2-4F4F-B692-F06A9F581AA8}">
      <dgm:prSet/>
      <dgm:spPr/>
      <dgm:t>
        <a:bodyPr/>
        <a:lstStyle/>
        <a:p>
          <a:endParaRPr lang="en-US"/>
        </a:p>
      </dgm:t>
    </dgm:pt>
    <dgm:pt modelId="{FD942ED6-B41C-43D9-B72C-99CCA2A90B9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Anxiety</a:t>
          </a:r>
        </a:p>
      </dgm:t>
    </dgm:pt>
    <dgm:pt modelId="{77916F62-ABC2-4A16-964A-F489B32AEB6C}" type="parTrans" cxnId="{9905B2DD-FE32-447E-8DCE-0F920FD4A502}">
      <dgm:prSet/>
      <dgm:spPr/>
      <dgm:t>
        <a:bodyPr/>
        <a:lstStyle/>
        <a:p>
          <a:endParaRPr lang="en-US"/>
        </a:p>
      </dgm:t>
    </dgm:pt>
    <dgm:pt modelId="{9F71A093-410D-4273-B66F-7D1141339A2C}" type="sibTrans" cxnId="{9905B2DD-FE32-447E-8DCE-0F920FD4A502}">
      <dgm:prSet/>
      <dgm:spPr/>
      <dgm:t>
        <a:bodyPr/>
        <a:lstStyle/>
        <a:p>
          <a:endParaRPr lang="en-US"/>
        </a:p>
      </dgm:t>
    </dgm:pt>
    <dgm:pt modelId="{130F7087-DF07-4E95-82BB-2A64F5AF218E}" type="pres">
      <dgm:prSet presAssocID="{2C3E9F2C-5C88-423D-96FF-6424747678CD}" presName="Name0" presStyleCnt="0">
        <dgm:presLayoutVars>
          <dgm:dir/>
          <dgm:animLvl val="lvl"/>
          <dgm:resizeHandles val="exact"/>
        </dgm:presLayoutVars>
      </dgm:prSet>
      <dgm:spPr/>
    </dgm:pt>
    <dgm:pt modelId="{216860F6-BAA0-48C1-A900-4694598C0109}" type="pres">
      <dgm:prSet presAssocID="{660B943B-A143-4420-BD65-2C334C62A524}" presName="composite" presStyleCnt="0"/>
      <dgm:spPr/>
    </dgm:pt>
    <dgm:pt modelId="{96AC8178-5CE0-41D0-8851-F1144980D162}" type="pres">
      <dgm:prSet presAssocID="{660B943B-A143-4420-BD65-2C334C62A5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22CACE5-BA8D-427E-8B14-F51B418CBD89}" type="pres">
      <dgm:prSet presAssocID="{660B943B-A143-4420-BD65-2C334C62A524}" presName="desTx" presStyleLbl="alignAccFollowNode1" presStyleIdx="0" presStyleCnt="3">
        <dgm:presLayoutVars>
          <dgm:bulletEnabled val="1"/>
        </dgm:presLayoutVars>
      </dgm:prSet>
      <dgm:spPr/>
    </dgm:pt>
    <dgm:pt modelId="{1AD2031B-DDC0-4D9C-8DC6-BE21F03F7CA0}" type="pres">
      <dgm:prSet presAssocID="{F0D42EF4-7D7A-48D7-9915-82B9241D5D66}" presName="space" presStyleCnt="0"/>
      <dgm:spPr/>
    </dgm:pt>
    <dgm:pt modelId="{82B4A4B1-F7ED-4BDA-8067-8D1973FCD374}" type="pres">
      <dgm:prSet presAssocID="{6DC7C27F-458E-488A-B013-1D92F8F9747B}" presName="composite" presStyleCnt="0"/>
      <dgm:spPr/>
    </dgm:pt>
    <dgm:pt modelId="{E8F63C02-9C6C-43E6-ACC2-24FF90249DF1}" type="pres">
      <dgm:prSet presAssocID="{6DC7C27F-458E-488A-B013-1D92F8F9747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D41130-C9BE-4412-AA8E-6EBEC72B30C8}" type="pres">
      <dgm:prSet presAssocID="{6DC7C27F-458E-488A-B013-1D92F8F9747B}" presName="desTx" presStyleLbl="alignAccFollowNode1" presStyleIdx="1" presStyleCnt="3">
        <dgm:presLayoutVars>
          <dgm:bulletEnabled val="1"/>
        </dgm:presLayoutVars>
      </dgm:prSet>
      <dgm:spPr/>
    </dgm:pt>
    <dgm:pt modelId="{7B7D7AE7-5461-4F24-ADFB-801A79C2E74C}" type="pres">
      <dgm:prSet presAssocID="{30A767C9-6020-479E-BF19-6B89DF74FAE9}" presName="space" presStyleCnt="0"/>
      <dgm:spPr/>
    </dgm:pt>
    <dgm:pt modelId="{52B15B1C-42CD-45BD-9163-83C761ABEF0A}" type="pres">
      <dgm:prSet presAssocID="{FD942ED6-B41C-43D9-B72C-99CCA2A90B90}" presName="composite" presStyleCnt="0"/>
      <dgm:spPr/>
    </dgm:pt>
    <dgm:pt modelId="{B2198E7E-3662-4B7F-B7EE-CF603C6F6CF5}" type="pres">
      <dgm:prSet presAssocID="{FD942ED6-B41C-43D9-B72C-99CCA2A90B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F0BE927-7644-43E8-91EB-8F0EFD42312F}" type="pres">
      <dgm:prSet presAssocID="{FD942ED6-B41C-43D9-B72C-99CCA2A90B9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B43FB04-23FC-4594-BF83-6846BBEE81D1}" type="presOf" srcId="{6DC7C27F-458E-488A-B013-1D92F8F9747B}" destId="{E8F63C02-9C6C-43E6-ACC2-24FF90249DF1}" srcOrd="0" destOrd="0" presId="urn:microsoft.com/office/officeart/2005/8/layout/hList1"/>
    <dgm:cxn modelId="{7632DF0D-B665-4EC3-A5AA-5230ABD34A71}" type="presOf" srcId="{2C3E9F2C-5C88-423D-96FF-6424747678CD}" destId="{130F7087-DF07-4E95-82BB-2A64F5AF218E}" srcOrd="0" destOrd="0" presId="urn:microsoft.com/office/officeart/2005/8/layout/hList1"/>
    <dgm:cxn modelId="{5F89E25A-383C-4947-B147-023521A926C2}" srcId="{2C3E9F2C-5C88-423D-96FF-6424747678CD}" destId="{660B943B-A143-4420-BD65-2C334C62A524}" srcOrd="0" destOrd="0" parTransId="{B9F3737E-A49A-4327-993D-00BACCB14C7E}" sibTransId="{F0D42EF4-7D7A-48D7-9915-82B9241D5D66}"/>
    <dgm:cxn modelId="{A28B4798-D419-4C7D-A222-CB670E5BB614}" type="presOf" srcId="{660B943B-A143-4420-BD65-2C334C62A524}" destId="{96AC8178-5CE0-41D0-8851-F1144980D162}" srcOrd="0" destOrd="0" presId="urn:microsoft.com/office/officeart/2005/8/layout/hList1"/>
    <dgm:cxn modelId="{D6706EC2-7C23-4FC6-A7CA-8942308B3743}" type="presOf" srcId="{FD942ED6-B41C-43D9-B72C-99CCA2A90B90}" destId="{B2198E7E-3662-4B7F-B7EE-CF603C6F6CF5}" srcOrd="0" destOrd="0" presId="urn:microsoft.com/office/officeart/2005/8/layout/hList1"/>
    <dgm:cxn modelId="{DF549EC4-16A2-4F4F-B692-F06A9F581AA8}" srcId="{2C3E9F2C-5C88-423D-96FF-6424747678CD}" destId="{6DC7C27F-458E-488A-B013-1D92F8F9747B}" srcOrd="1" destOrd="0" parTransId="{634E28FF-543F-4A43-A747-F73E0E45937D}" sibTransId="{30A767C9-6020-479E-BF19-6B89DF74FAE9}"/>
    <dgm:cxn modelId="{9905B2DD-FE32-447E-8DCE-0F920FD4A502}" srcId="{2C3E9F2C-5C88-423D-96FF-6424747678CD}" destId="{FD942ED6-B41C-43D9-B72C-99CCA2A90B90}" srcOrd="2" destOrd="0" parTransId="{77916F62-ABC2-4A16-964A-F489B32AEB6C}" sibTransId="{9F71A093-410D-4273-B66F-7D1141339A2C}"/>
    <dgm:cxn modelId="{4E415987-2255-4A86-BCEA-A240CED0BE67}" type="presParOf" srcId="{130F7087-DF07-4E95-82BB-2A64F5AF218E}" destId="{216860F6-BAA0-48C1-A900-4694598C0109}" srcOrd="0" destOrd="0" presId="urn:microsoft.com/office/officeart/2005/8/layout/hList1"/>
    <dgm:cxn modelId="{6F026D1F-73A1-4812-A9FE-B4139A56E579}" type="presParOf" srcId="{216860F6-BAA0-48C1-A900-4694598C0109}" destId="{96AC8178-5CE0-41D0-8851-F1144980D162}" srcOrd="0" destOrd="0" presId="urn:microsoft.com/office/officeart/2005/8/layout/hList1"/>
    <dgm:cxn modelId="{B47A8639-DA6D-4CEA-989F-B584CAD7C3CA}" type="presParOf" srcId="{216860F6-BAA0-48C1-A900-4694598C0109}" destId="{222CACE5-BA8D-427E-8B14-F51B418CBD89}" srcOrd="1" destOrd="0" presId="urn:microsoft.com/office/officeart/2005/8/layout/hList1"/>
    <dgm:cxn modelId="{BDC37B5D-2965-4355-B892-71EB222D04C7}" type="presParOf" srcId="{130F7087-DF07-4E95-82BB-2A64F5AF218E}" destId="{1AD2031B-DDC0-4D9C-8DC6-BE21F03F7CA0}" srcOrd="1" destOrd="0" presId="urn:microsoft.com/office/officeart/2005/8/layout/hList1"/>
    <dgm:cxn modelId="{956E4C82-11A0-4100-9184-2CCB90054683}" type="presParOf" srcId="{130F7087-DF07-4E95-82BB-2A64F5AF218E}" destId="{82B4A4B1-F7ED-4BDA-8067-8D1973FCD374}" srcOrd="2" destOrd="0" presId="urn:microsoft.com/office/officeart/2005/8/layout/hList1"/>
    <dgm:cxn modelId="{9E8BD810-0E93-4342-B10F-1BF621F4995E}" type="presParOf" srcId="{82B4A4B1-F7ED-4BDA-8067-8D1973FCD374}" destId="{E8F63C02-9C6C-43E6-ACC2-24FF90249DF1}" srcOrd="0" destOrd="0" presId="urn:microsoft.com/office/officeart/2005/8/layout/hList1"/>
    <dgm:cxn modelId="{60DDF5F2-AFBD-4E53-820B-75E0656AEF39}" type="presParOf" srcId="{82B4A4B1-F7ED-4BDA-8067-8D1973FCD374}" destId="{DFD41130-C9BE-4412-AA8E-6EBEC72B30C8}" srcOrd="1" destOrd="0" presId="urn:microsoft.com/office/officeart/2005/8/layout/hList1"/>
    <dgm:cxn modelId="{3F6438A8-633E-44E1-B319-B45E3F6C37E7}" type="presParOf" srcId="{130F7087-DF07-4E95-82BB-2A64F5AF218E}" destId="{7B7D7AE7-5461-4F24-ADFB-801A79C2E74C}" srcOrd="3" destOrd="0" presId="urn:microsoft.com/office/officeart/2005/8/layout/hList1"/>
    <dgm:cxn modelId="{26BE4F81-3510-449B-8F59-4A6E3C1D3C38}" type="presParOf" srcId="{130F7087-DF07-4E95-82BB-2A64F5AF218E}" destId="{52B15B1C-42CD-45BD-9163-83C761ABEF0A}" srcOrd="4" destOrd="0" presId="urn:microsoft.com/office/officeart/2005/8/layout/hList1"/>
    <dgm:cxn modelId="{9CDAB473-014F-4141-874C-8877CB60236F}" type="presParOf" srcId="{52B15B1C-42CD-45BD-9163-83C761ABEF0A}" destId="{B2198E7E-3662-4B7F-B7EE-CF603C6F6CF5}" srcOrd="0" destOrd="0" presId="urn:microsoft.com/office/officeart/2005/8/layout/hList1"/>
    <dgm:cxn modelId="{8741AB72-ED7F-4F0E-92E8-379F4178AD6C}" type="presParOf" srcId="{52B15B1C-42CD-45BD-9163-83C761ABEF0A}" destId="{2F0BE927-7644-43E8-91EB-8F0EFD4231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E9F2C-5C88-423D-96FF-6424747678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B943B-A143-4420-BD65-2C334C62A52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Depression</a:t>
          </a:r>
        </a:p>
      </dgm:t>
    </dgm:pt>
    <dgm:pt modelId="{B9F3737E-A49A-4327-993D-00BACCB14C7E}" type="parTrans" cxnId="{5F89E25A-383C-4947-B147-023521A926C2}">
      <dgm:prSet/>
      <dgm:spPr/>
      <dgm:t>
        <a:bodyPr/>
        <a:lstStyle/>
        <a:p>
          <a:endParaRPr lang="en-US"/>
        </a:p>
      </dgm:t>
    </dgm:pt>
    <dgm:pt modelId="{F0D42EF4-7D7A-48D7-9915-82B9241D5D66}" type="sibTrans" cxnId="{5F89E25A-383C-4947-B147-023521A926C2}">
      <dgm:prSet/>
      <dgm:spPr/>
      <dgm:t>
        <a:bodyPr/>
        <a:lstStyle/>
        <a:p>
          <a:endParaRPr lang="en-US"/>
        </a:p>
      </dgm:t>
    </dgm:pt>
    <dgm:pt modelId="{6DC7C27F-458E-488A-B013-1D92F8F9747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Anxiety</a:t>
          </a:r>
        </a:p>
      </dgm:t>
    </dgm:pt>
    <dgm:pt modelId="{634E28FF-543F-4A43-A747-F73E0E45937D}" type="parTrans" cxnId="{DF549EC4-16A2-4F4F-B692-F06A9F581AA8}">
      <dgm:prSet/>
      <dgm:spPr/>
      <dgm:t>
        <a:bodyPr/>
        <a:lstStyle/>
        <a:p>
          <a:endParaRPr lang="en-US"/>
        </a:p>
      </dgm:t>
    </dgm:pt>
    <dgm:pt modelId="{30A767C9-6020-479E-BF19-6B89DF74FAE9}" type="sibTrans" cxnId="{DF549EC4-16A2-4F4F-B692-F06A9F581AA8}">
      <dgm:prSet/>
      <dgm:spPr/>
      <dgm:t>
        <a:bodyPr/>
        <a:lstStyle/>
        <a:p>
          <a:endParaRPr lang="en-US"/>
        </a:p>
      </dgm:t>
    </dgm:pt>
    <dgm:pt modelId="{FD942ED6-B41C-43D9-B72C-99CCA2A90B9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ADHD</a:t>
          </a:r>
        </a:p>
      </dgm:t>
    </dgm:pt>
    <dgm:pt modelId="{77916F62-ABC2-4A16-964A-F489B32AEB6C}" type="parTrans" cxnId="{9905B2DD-FE32-447E-8DCE-0F920FD4A502}">
      <dgm:prSet/>
      <dgm:spPr/>
      <dgm:t>
        <a:bodyPr/>
        <a:lstStyle/>
        <a:p>
          <a:endParaRPr lang="en-US"/>
        </a:p>
      </dgm:t>
    </dgm:pt>
    <dgm:pt modelId="{9F71A093-410D-4273-B66F-7D1141339A2C}" type="sibTrans" cxnId="{9905B2DD-FE32-447E-8DCE-0F920FD4A502}">
      <dgm:prSet/>
      <dgm:spPr/>
      <dgm:t>
        <a:bodyPr/>
        <a:lstStyle/>
        <a:p>
          <a:endParaRPr lang="en-US"/>
        </a:p>
      </dgm:t>
    </dgm:pt>
    <dgm:pt modelId="{130F7087-DF07-4E95-82BB-2A64F5AF218E}" type="pres">
      <dgm:prSet presAssocID="{2C3E9F2C-5C88-423D-96FF-6424747678CD}" presName="Name0" presStyleCnt="0">
        <dgm:presLayoutVars>
          <dgm:dir/>
          <dgm:animLvl val="lvl"/>
          <dgm:resizeHandles val="exact"/>
        </dgm:presLayoutVars>
      </dgm:prSet>
      <dgm:spPr/>
    </dgm:pt>
    <dgm:pt modelId="{216860F6-BAA0-48C1-A900-4694598C0109}" type="pres">
      <dgm:prSet presAssocID="{660B943B-A143-4420-BD65-2C334C62A524}" presName="composite" presStyleCnt="0"/>
      <dgm:spPr/>
    </dgm:pt>
    <dgm:pt modelId="{96AC8178-5CE0-41D0-8851-F1144980D162}" type="pres">
      <dgm:prSet presAssocID="{660B943B-A143-4420-BD65-2C334C62A5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22CACE5-BA8D-427E-8B14-F51B418CBD89}" type="pres">
      <dgm:prSet presAssocID="{660B943B-A143-4420-BD65-2C334C62A524}" presName="desTx" presStyleLbl="alignAccFollowNode1" presStyleIdx="0" presStyleCnt="3">
        <dgm:presLayoutVars>
          <dgm:bulletEnabled val="1"/>
        </dgm:presLayoutVars>
      </dgm:prSet>
      <dgm:spPr/>
    </dgm:pt>
    <dgm:pt modelId="{1AD2031B-DDC0-4D9C-8DC6-BE21F03F7CA0}" type="pres">
      <dgm:prSet presAssocID="{F0D42EF4-7D7A-48D7-9915-82B9241D5D66}" presName="space" presStyleCnt="0"/>
      <dgm:spPr/>
    </dgm:pt>
    <dgm:pt modelId="{82B4A4B1-F7ED-4BDA-8067-8D1973FCD374}" type="pres">
      <dgm:prSet presAssocID="{6DC7C27F-458E-488A-B013-1D92F8F9747B}" presName="composite" presStyleCnt="0"/>
      <dgm:spPr/>
    </dgm:pt>
    <dgm:pt modelId="{E8F63C02-9C6C-43E6-ACC2-24FF90249DF1}" type="pres">
      <dgm:prSet presAssocID="{6DC7C27F-458E-488A-B013-1D92F8F9747B}" presName="parTx" presStyleLbl="alignNode1" presStyleIdx="1" presStyleCnt="3" custLinFactNeighborX="2187" custLinFactNeighborY="-39219">
        <dgm:presLayoutVars>
          <dgm:chMax val="0"/>
          <dgm:chPref val="0"/>
          <dgm:bulletEnabled val="1"/>
        </dgm:presLayoutVars>
      </dgm:prSet>
      <dgm:spPr/>
    </dgm:pt>
    <dgm:pt modelId="{DFD41130-C9BE-4412-AA8E-6EBEC72B30C8}" type="pres">
      <dgm:prSet presAssocID="{6DC7C27F-458E-488A-B013-1D92F8F9747B}" presName="desTx" presStyleLbl="alignAccFollowNode1" presStyleIdx="1" presStyleCnt="3">
        <dgm:presLayoutVars>
          <dgm:bulletEnabled val="1"/>
        </dgm:presLayoutVars>
      </dgm:prSet>
      <dgm:spPr/>
    </dgm:pt>
    <dgm:pt modelId="{7B7D7AE7-5461-4F24-ADFB-801A79C2E74C}" type="pres">
      <dgm:prSet presAssocID="{30A767C9-6020-479E-BF19-6B89DF74FAE9}" presName="space" presStyleCnt="0"/>
      <dgm:spPr/>
    </dgm:pt>
    <dgm:pt modelId="{52B15B1C-42CD-45BD-9163-83C761ABEF0A}" type="pres">
      <dgm:prSet presAssocID="{FD942ED6-B41C-43D9-B72C-99CCA2A90B90}" presName="composite" presStyleCnt="0"/>
      <dgm:spPr/>
    </dgm:pt>
    <dgm:pt modelId="{B2198E7E-3662-4B7F-B7EE-CF603C6F6CF5}" type="pres">
      <dgm:prSet presAssocID="{FD942ED6-B41C-43D9-B72C-99CCA2A90B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F0BE927-7644-43E8-91EB-8F0EFD42312F}" type="pres">
      <dgm:prSet presAssocID="{FD942ED6-B41C-43D9-B72C-99CCA2A90B9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B43FB04-23FC-4594-BF83-6846BBEE81D1}" type="presOf" srcId="{6DC7C27F-458E-488A-B013-1D92F8F9747B}" destId="{E8F63C02-9C6C-43E6-ACC2-24FF90249DF1}" srcOrd="0" destOrd="0" presId="urn:microsoft.com/office/officeart/2005/8/layout/hList1"/>
    <dgm:cxn modelId="{7632DF0D-B665-4EC3-A5AA-5230ABD34A71}" type="presOf" srcId="{2C3E9F2C-5C88-423D-96FF-6424747678CD}" destId="{130F7087-DF07-4E95-82BB-2A64F5AF218E}" srcOrd="0" destOrd="0" presId="urn:microsoft.com/office/officeart/2005/8/layout/hList1"/>
    <dgm:cxn modelId="{5F89E25A-383C-4947-B147-023521A926C2}" srcId="{2C3E9F2C-5C88-423D-96FF-6424747678CD}" destId="{660B943B-A143-4420-BD65-2C334C62A524}" srcOrd="0" destOrd="0" parTransId="{B9F3737E-A49A-4327-993D-00BACCB14C7E}" sibTransId="{F0D42EF4-7D7A-48D7-9915-82B9241D5D66}"/>
    <dgm:cxn modelId="{A28B4798-D419-4C7D-A222-CB670E5BB614}" type="presOf" srcId="{660B943B-A143-4420-BD65-2C334C62A524}" destId="{96AC8178-5CE0-41D0-8851-F1144980D162}" srcOrd="0" destOrd="0" presId="urn:microsoft.com/office/officeart/2005/8/layout/hList1"/>
    <dgm:cxn modelId="{D6706EC2-7C23-4FC6-A7CA-8942308B3743}" type="presOf" srcId="{FD942ED6-B41C-43D9-B72C-99CCA2A90B90}" destId="{B2198E7E-3662-4B7F-B7EE-CF603C6F6CF5}" srcOrd="0" destOrd="0" presId="urn:microsoft.com/office/officeart/2005/8/layout/hList1"/>
    <dgm:cxn modelId="{DF549EC4-16A2-4F4F-B692-F06A9F581AA8}" srcId="{2C3E9F2C-5C88-423D-96FF-6424747678CD}" destId="{6DC7C27F-458E-488A-B013-1D92F8F9747B}" srcOrd="1" destOrd="0" parTransId="{634E28FF-543F-4A43-A747-F73E0E45937D}" sibTransId="{30A767C9-6020-479E-BF19-6B89DF74FAE9}"/>
    <dgm:cxn modelId="{9905B2DD-FE32-447E-8DCE-0F920FD4A502}" srcId="{2C3E9F2C-5C88-423D-96FF-6424747678CD}" destId="{FD942ED6-B41C-43D9-B72C-99CCA2A90B90}" srcOrd="2" destOrd="0" parTransId="{77916F62-ABC2-4A16-964A-F489B32AEB6C}" sibTransId="{9F71A093-410D-4273-B66F-7D1141339A2C}"/>
    <dgm:cxn modelId="{4E415987-2255-4A86-BCEA-A240CED0BE67}" type="presParOf" srcId="{130F7087-DF07-4E95-82BB-2A64F5AF218E}" destId="{216860F6-BAA0-48C1-A900-4694598C0109}" srcOrd="0" destOrd="0" presId="urn:microsoft.com/office/officeart/2005/8/layout/hList1"/>
    <dgm:cxn modelId="{6F026D1F-73A1-4812-A9FE-B4139A56E579}" type="presParOf" srcId="{216860F6-BAA0-48C1-A900-4694598C0109}" destId="{96AC8178-5CE0-41D0-8851-F1144980D162}" srcOrd="0" destOrd="0" presId="urn:microsoft.com/office/officeart/2005/8/layout/hList1"/>
    <dgm:cxn modelId="{B47A8639-DA6D-4CEA-989F-B584CAD7C3CA}" type="presParOf" srcId="{216860F6-BAA0-48C1-A900-4694598C0109}" destId="{222CACE5-BA8D-427E-8B14-F51B418CBD89}" srcOrd="1" destOrd="0" presId="urn:microsoft.com/office/officeart/2005/8/layout/hList1"/>
    <dgm:cxn modelId="{BDC37B5D-2965-4355-B892-71EB222D04C7}" type="presParOf" srcId="{130F7087-DF07-4E95-82BB-2A64F5AF218E}" destId="{1AD2031B-DDC0-4D9C-8DC6-BE21F03F7CA0}" srcOrd="1" destOrd="0" presId="urn:microsoft.com/office/officeart/2005/8/layout/hList1"/>
    <dgm:cxn modelId="{956E4C82-11A0-4100-9184-2CCB90054683}" type="presParOf" srcId="{130F7087-DF07-4E95-82BB-2A64F5AF218E}" destId="{82B4A4B1-F7ED-4BDA-8067-8D1973FCD374}" srcOrd="2" destOrd="0" presId="urn:microsoft.com/office/officeart/2005/8/layout/hList1"/>
    <dgm:cxn modelId="{9E8BD810-0E93-4342-B10F-1BF621F4995E}" type="presParOf" srcId="{82B4A4B1-F7ED-4BDA-8067-8D1973FCD374}" destId="{E8F63C02-9C6C-43E6-ACC2-24FF90249DF1}" srcOrd="0" destOrd="0" presId="urn:microsoft.com/office/officeart/2005/8/layout/hList1"/>
    <dgm:cxn modelId="{60DDF5F2-AFBD-4E53-820B-75E0656AEF39}" type="presParOf" srcId="{82B4A4B1-F7ED-4BDA-8067-8D1973FCD374}" destId="{DFD41130-C9BE-4412-AA8E-6EBEC72B30C8}" srcOrd="1" destOrd="0" presId="urn:microsoft.com/office/officeart/2005/8/layout/hList1"/>
    <dgm:cxn modelId="{3F6438A8-633E-44E1-B319-B45E3F6C37E7}" type="presParOf" srcId="{130F7087-DF07-4E95-82BB-2A64F5AF218E}" destId="{7B7D7AE7-5461-4F24-ADFB-801A79C2E74C}" srcOrd="3" destOrd="0" presId="urn:microsoft.com/office/officeart/2005/8/layout/hList1"/>
    <dgm:cxn modelId="{26BE4F81-3510-449B-8F59-4A6E3C1D3C38}" type="presParOf" srcId="{130F7087-DF07-4E95-82BB-2A64F5AF218E}" destId="{52B15B1C-42CD-45BD-9163-83C761ABEF0A}" srcOrd="4" destOrd="0" presId="urn:microsoft.com/office/officeart/2005/8/layout/hList1"/>
    <dgm:cxn modelId="{9CDAB473-014F-4141-874C-8877CB60236F}" type="presParOf" srcId="{52B15B1C-42CD-45BD-9163-83C761ABEF0A}" destId="{B2198E7E-3662-4B7F-B7EE-CF603C6F6CF5}" srcOrd="0" destOrd="0" presId="urn:microsoft.com/office/officeart/2005/8/layout/hList1"/>
    <dgm:cxn modelId="{8741AB72-ED7F-4F0E-92E8-379F4178AD6C}" type="presParOf" srcId="{52B15B1C-42CD-45BD-9163-83C761ABEF0A}" destId="{2F0BE927-7644-43E8-91EB-8F0EFD4231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E9F2C-5C88-423D-96FF-6424747678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B943B-A143-4420-BD65-2C334C62A52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Depression</a:t>
          </a:r>
        </a:p>
      </dgm:t>
    </dgm:pt>
    <dgm:pt modelId="{B9F3737E-A49A-4327-993D-00BACCB14C7E}" type="parTrans" cxnId="{5F89E25A-383C-4947-B147-023521A926C2}">
      <dgm:prSet/>
      <dgm:spPr/>
      <dgm:t>
        <a:bodyPr/>
        <a:lstStyle/>
        <a:p>
          <a:endParaRPr lang="en-US"/>
        </a:p>
      </dgm:t>
    </dgm:pt>
    <dgm:pt modelId="{F0D42EF4-7D7A-48D7-9915-82B9241D5D66}" type="sibTrans" cxnId="{5F89E25A-383C-4947-B147-023521A926C2}">
      <dgm:prSet/>
      <dgm:spPr/>
      <dgm:t>
        <a:bodyPr/>
        <a:lstStyle/>
        <a:p>
          <a:endParaRPr lang="en-US"/>
        </a:p>
      </dgm:t>
    </dgm:pt>
    <dgm:pt modelId="{6DC7C27F-458E-488A-B013-1D92F8F9747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Anxiety</a:t>
          </a:r>
        </a:p>
      </dgm:t>
    </dgm:pt>
    <dgm:pt modelId="{634E28FF-543F-4A43-A747-F73E0E45937D}" type="parTrans" cxnId="{DF549EC4-16A2-4F4F-B692-F06A9F581AA8}">
      <dgm:prSet/>
      <dgm:spPr/>
      <dgm:t>
        <a:bodyPr/>
        <a:lstStyle/>
        <a:p>
          <a:endParaRPr lang="en-US"/>
        </a:p>
      </dgm:t>
    </dgm:pt>
    <dgm:pt modelId="{30A767C9-6020-479E-BF19-6B89DF74FAE9}" type="sibTrans" cxnId="{DF549EC4-16A2-4F4F-B692-F06A9F581AA8}">
      <dgm:prSet/>
      <dgm:spPr/>
      <dgm:t>
        <a:bodyPr/>
        <a:lstStyle/>
        <a:p>
          <a:endParaRPr lang="en-US"/>
        </a:p>
      </dgm:t>
    </dgm:pt>
    <dgm:pt modelId="{FD942ED6-B41C-43D9-B72C-99CCA2A90B9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ADD</a:t>
          </a:r>
        </a:p>
      </dgm:t>
    </dgm:pt>
    <dgm:pt modelId="{77916F62-ABC2-4A16-964A-F489B32AEB6C}" type="parTrans" cxnId="{9905B2DD-FE32-447E-8DCE-0F920FD4A502}">
      <dgm:prSet/>
      <dgm:spPr/>
      <dgm:t>
        <a:bodyPr/>
        <a:lstStyle/>
        <a:p>
          <a:endParaRPr lang="en-US"/>
        </a:p>
      </dgm:t>
    </dgm:pt>
    <dgm:pt modelId="{9F71A093-410D-4273-B66F-7D1141339A2C}" type="sibTrans" cxnId="{9905B2DD-FE32-447E-8DCE-0F920FD4A502}">
      <dgm:prSet/>
      <dgm:spPr/>
      <dgm:t>
        <a:bodyPr/>
        <a:lstStyle/>
        <a:p>
          <a:endParaRPr lang="en-US"/>
        </a:p>
      </dgm:t>
    </dgm:pt>
    <dgm:pt modelId="{130F7087-DF07-4E95-82BB-2A64F5AF218E}" type="pres">
      <dgm:prSet presAssocID="{2C3E9F2C-5C88-423D-96FF-6424747678CD}" presName="Name0" presStyleCnt="0">
        <dgm:presLayoutVars>
          <dgm:dir/>
          <dgm:animLvl val="lvl"/>
          <dgm:resizeHandles val="exact"/>
        </dgm:presLayoutVars>
      </dgm:prSet>
      <dgm:spPr/>
    </dgm:pt>
    <dgm:pt modelId="{216860F6-BAA0-48C1-A900-4694598C0109}" type="pres">
      <dgm:prSet presAssocID="{660B943B-A143-4420-BD65-2C334C62A524}" presName="composite" presStyleCnt="0"/>
      <dgm:spPr/>
    </dgm:pt>
    <dgm:pt modelId="{96AC8178-5CE0-41D0-8851-F1144980D162}" type="pres">
      <dgm:prSet presAssocID="{660B943B-A143-4420-BD65-2C334C62A5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22CACE5-BA8D-427E-8B14-F51B418CBD89}" type="pres">
      <dgm:prSet presAssocID="{660B943B-A143-4420-BD65-2C334C62A524}" presName="desTx" presStyleLbl="alignAccFollowNode1" presStyleIdx="0" presStyleCnt="3">
        <dgm:presLayoutVars>
          <dgm:bulletEnabled val="1"/>
        </dgm:presLayoutVars>
      </dgm:prSet>
      <dgm:spPr/>
    </dgm:pt>
    <dgm:pt modelId="{1AD2031B-DDC0-4D9C-8DC6-BE21F03F7CA0}" type="pres">
      <dgm:prSet presAssocID="{F0D42EF4-7D7A-48D7-9915-82B9241D5D66}" presName="space" presStyleCnt="0"/>
      <dgm:spPr/>
    </dgm:pt>
    <dgm:pt modelId="{82B4A4B1-F7ED-4BDA-8067-8D1973FCD374}" type="pres">
      <dgm:prSet presAssocID="{6DC7C27F-458E-488A-B013-1D92F8F9747B}" presName="composite" presStyleCnt="0"/>
      <dgm:spPr/>
    </dgm:pt>
    <dgm:pt modelId="{E8F63C02-9C6C-43E6-ACC2-24FF90249DF1}" type="pres">
      <dgm:prSet presAssocID="{6DC7C27F-458E-488A-B013-1D92F8F9747B}" presName="parTx" presStyleLbl="alignNode1" presStyleIdx="1" presStyleCnt="3" custLinFactNeighborX="2187" custLinFactNeighborY="-39219">
        <dgm:presLayoutVars>
          <dgm:chMax val="0"/>
          <dgm:chPref val="0"/>
          <dgm:bulletEnabled val="1"/>
        </dgm:presLayoutVars>
      </dgm:prSet>
      <dgm:spPr/>
    </dgm:pt>
    <dgm:pt modelId="{DFD41130-C9BE-4412-AA8E-6EBEC72B30C8}" type="pres">
      <dgm:prSet presAssocID="{6DC7C27F-458E-488A-B013-1D92F8F9747B}" presName="desTx" presStyleLbl="alignAccFollowNode1" presStyleIdx="1" presStyleCnt="3" custLinFactNeighborX="2696" custLinFactNeighborY="-1029">
        <dgm:presLayoutVars>
          <dgm:bulletEnabled val="1"/>
        </dgm:presLayoutVars>
      </dgm:prSet>
      <dgm:spPr/>
    </dgm:pt>
    <dgm:pt modelId="{7B7D7AE7-5461-4F24-ADFB-801A79C2E74C}" type="pres">
      <dgm:prSet presAssocID="{30A767C9-6020-479E-BF19-6B89DF74FAE9}" presName="space" presStyleCnt="0"/>
      <dgm:spPr/>
    </dgm:pt>
    <dgm:pt modelId="{52B15B1C-42CD-45BD-9163-83C761ABEF0A}" type="pres">
      <dgm:prSet presAssocID="{FD942ED6-B41C-43D9-B72C-99CCA2A90B90}" presName="composite" presStyleCnt="0"/>
      <dgm:spPr/>
    </dgm:pt>
    <dgm:pt modelId="{B2198E7E-3662-4B7F-B7EE-CF603C6F6CF5}" type="pres">
      <dgm:prSet presAssocID="{FD942ED6-B41C-43D9-B72C-99CCA2A90B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F0BE927-7644-43E8-91EB-8F0EFD42312F}" type="pres">
      <dgm:prSet presAssocID="{FD942ED6-B41C-43D9-B72C-99CCA2A90B9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B43FB04-23FC-4594-BF83-6846BBEE81D1}" type="presOf" srcId="{6DC7C27F-458E-488A-B013-1D92F8F9747B}" destId="{E8F63C02-9C6C-43E6-ACC2-24FF90249DF1}" srcOrd="0" destOrd="0" presId="urn:microsoft.com/office/officeart/2005/8/layout/hList1"/>
    <dgm:cxn modelId="{7632DF0D-B665-4EC3-A5AA-5230ABD34A71}" type="presOf" srcId="{2C3E9F2C-5C88-423D-96FF-6424747678CD}" destId="{130F7087-DF07-4E95-82BB-2A64F5AF218E}" srcOrd="0" destOrd="0" presId="urn:microsoft.com/office/officeart/2005/8/layout/hList1"/>
    <dgm:cxn modelId="{5F89E25A-383C-4947-B147-023521A926C2}" srcId="{2C3E9F2C-5C88-423D-96FF-6424747678CD}" destId="{660B943B-A143-4420-BD65-2C334C62A524}" srcOrd="0" destOrd="0" parTransId="{B9F3737E-A49A-4327-993D-00BACCB14C7E}" sibTransId="{F0D42EF4-7D7A-48D7-9915-82B9241D5D66}"/>
    <dgm:cxn modelId="{A28B4798-D419-4C7D-A222-CB670E5BB614}" type="presOf" srcId="{660B943B-A143-4420-BD65-2C334C62A524}" destId="{96AC8178-5CE0-41D0-8851-F1144980D162}" srcOrd="0" destOrd="0" presId="urn:microsoft.com/office/officeart/2005/8/layout/hList1"/>
    <dgm:cxn modelId="{D6706EC2-7C23-4FC6-A7CA-8942308B3743}" type="presOf" srcId="{FD942ED6-B41C-43D9-B72C-99CCA2A90B90}" destId="{B2198E7E-3662-4B7F-B7EE-CF603C6F6CF5}" srcOrd="0" destOrd="0" presId="urn:microsoft.com/office/officeart/2005/8/layout/hList1"/>
    <dgm:cxn modelId="{DF549EC4-16A2-4F4F-B692-F06A9F581AA8}" srcId="{2C3E9F2C-5C88-423D-96FF-6424747678CD}" destId="{6DC7C27F-458E-488A-B013-1D92F8F9747B}" srcOrd="1" destOrd="0" parTransId="{634E28FF-543F-4A43-A747-F73E0E45937D}" sibTransId="{30A767C9-6020-479E-BF19-6B89DF74FAE9}"/>
    <dgm:cxn modelId="{9905B2DD-FE32-447E-8DCE-0F920FD4A502}" srcId="{2C3E9F2C-5C88-423D-96FF-6424747678CD}" destId="{FD942ED6-B41C-43D9-B72C-99CCA2A90B90}" srcOrd="2" destOrd="0" parTransId="{77916F62-ABC2-4A16-964A-F489B32AEB6C}" sibTransId="{9F71A093-410D-4273-B66F-7D1141339A2C}"/>
    <dgm:cxn modelId="{4E415987-2255-4A86-BCEA-A240CED0BE67}" type="presParOf" srcId="{130F7087-DF07-4E95-82BB-2A64F5AF218E}" destId="{216860F6-BAA0-48C1-A900-4694598C0109}" srcOrd="0" destOrd="0" presId="urn:microsoft.com/office/officeart/2005/8/layout/hList1"/>
    <dgm:cxn modelId="{6F026D1F-73A1-4812-A9FE-B4139A56E579}" type="presParOf" srcId="{216860F6-BAA0-48C1-A900-4694598C0109}" destId="{96AC8178-5CE0-41D0-8851-F1144980D162}" srcOrd="0" destOrd="0" presId="urn:microsoft.com/office/officeart/2005/8/layout/hList1"/>
    <dgm:cxn modelId="{B47A8639-DA6D-4CEA-989F-B584CAD7C3CA}" type="presParOf" srcId="{216860F6-BAA0-48C1-A900-4694598C0109}" destId="{222CACE5-BA8D-427E-8B14-F51B418CBD89}" srcOrd="1" destOrd="0" presId="urn:microsoft.com/office/officeart/2005/8/layout/hList1"/>
    <dgm:cxn modelId="{BDC37B5D-2965-4355-B892-71EB222D04C7}" type="presParOf" srcId="{130F7087-DF07-4E95-82BB-2A64F5AF218E}" destId="{1AD2031B-DDC0-4D9C-8DC6-BE21F03F7CA0}" srcOrd="1" destOrd="0" presId="urn:microsoft.com/office/officeart/2005/8/layout/hList1"/>
    <dgm:cxn modelId="{956E4C82-11A0-4100-9184-2CCB90054683}" type="presParOf" srcId="{130F7087-DF07-4E95-82BB-2A64F5AF218E}" destId="{82B4A4B1-F7ED-4BDA-8067-8D1973FCD374}" srcOrd="2" destOrd="0" presId="urn:microsoft.com/office/officeart/2005/8/layout/hList1"/>
    <dgm:cxn modelId="{9E8BD810-0E93-4342-B10F-1BF621F4995E}" type="presParOf" srcId="{82B4A4B1-F7ED-4BDA-8067-8D1973FCD374}" destId="{E8F63C02-9C6C-43E6-ACC2-24FF90249DF1}" srcOrd="0" destOrd="0" presId="urn:microsoft.com/office/officeart/2005/8/layout/hList1"/>
    <dgm:cxn modelId="{60DDF5F2-AFBD-4E53-820B-75E0656AEF39}" type="presParOf" srcId="{82B4A4B1-F7ED-4BDA-8067-8D1973FCD374}" destId="{DFD41130-C9BE-4412-AA8E-6EBEC72B30C8}" srcOrd="1" destOrd="0" presId="urn:microsoft.com/office/officeart/2005/8/layout/hList1"/>
    <dgm:cxn modelId="{3F6438A8-633E-44E1-B319-B45E3F6C37E7}" type="presParOf" srcId="{130F7087-DF07-4E95-82BB-2A64F5AF218E}" destId="{7B7D7AE7-5461-4F24-ADFB-801A79C2E74C}" srcOrd="3" destOrd="0" presId="urn:microsoft.com/office/officeart/2005/8/layout/hList1"/>
    <dgm:cxn modelId="{26BE4F81-3510-449B-8F59-4A6E3C1D3C38}" type="presParOf" srcId="{130F7087-DF07-4E95-82BB-2A64F5AF218E}" destId="{52B15B1C-42CD-45BD-9163-83C761ABEF0A}" srcOrd="4" destOrd="0" presId="urn:microsoft.com/office/officeart/2005/8/layout/hList1"/>
    <dgm:cxn modelId="{9CDAB473-014F-4141-874C-8877CB60236F}" type="presParOf" srcId="{52B15B1C-42CD-45BD-9163-83C761ABEF0A}" destId="{B2198E7E-3662-4B7F-B7EE-CF603C6F6CF5}" srcOrd="0" destOrd="0" presId="urn:microsoft.com/office/officeart/2005/8/layout/hList1"/>
    <dgm:cxn modelId="{8741AB72-ED7F-4F0E-92E8-379F4178AD6C}" type="presParOf" srcId="{52B15B1C-42CD-45BD-9163-83C761ABEF0A}" destId="{2F0BE927-7644-43E8-91EB-8F0EFD4231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3E9F2C-5C88-423D-96FF-6424747678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B943B-A143-4420-BD65-2C334C62A52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Depression</a:t>
          </a:r>
        </a:p>
      </dgm:t>
    </dgm:pt>
    <dgm:pt modelId="{B9F3737E-A49A-4327-993D-00BACCB14C7E}" type="parTrans" cxnId="{5F89E25A-383C-4947-B147-023521A926C2}">
      <dgm:prSet/>
      <dgm:spPr/>
      <dgm:t>
        <a:bodyPr/>
        <a:lstStyle/>
        <a:p>
          <a:endParaRPr lang="en-US"/>
        </a:p>
      </dgm:t>
    </dgm:pt>
    <dgm:pt modelId="{F0D42EF4-7D7A-48D7-9915-82B9241D5D66}" type="sibTrans" cxnId="{5F89E25A-383C-4947-B147-023521A926C2}">
      <dgm:prSet/>
      <dgm:spPr/>
      <dgm:t>
        <a:bodyPr/>
        <a:lstStyle/>
        <a:p>
          <a:endParaRPr lang="en-US"/>
        </a:p>
      </dgm:t>
    </dgm:pt>
    <dgm:pt modelId="{6DC7C27F-458E-488A-B013-1D92F8F9747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ADHD</a:t>
          </a:r>
        </a:p>
      </dgm:t>
    </dgm:pt>
    <dgm:pt modelId="{634E28FF-543F-4A43-A747-F73E0E45937D}" type="parTrans" cxnId="{DF549EC4-16A2-4F4F-B692-F06A9F581AA8}">
      <dgm:prSet/>
      <dgm:spPr/>
      <dgm:t>
        <a:bodyPr/>
        <a:lstStyle/>
        <a:p>
          <a:endParaRPr lang="en-US"/>
        </a:p>
      </dgm:t>
    </dgm:pt>
    <dgm:pt modelId="{30A767C9-6020-479E-BF19-6B89DF74FAE9}" type="sibTrans" cxnId="{DF549EC4-16A2-4F4F-B692-F06A9F581AA8}">
      <dgm:prSet/>
      <dgm:spPr/>
      <dgm:t>
        <a:bodyPr/>
        <a:lstStyle/>
        <a:p>
          <a:endParaRPr lang="en-US"/>
        </a:p>
      </dgm:t>
    </dgm:pt>
    <dgm:pt modelId="{FD942ED6-B41C-43D9-B72C-99CCA2A90B9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Anxiety</a:t>
          </a:r>
        </a:p>
      </dgm:t>
    </dgm:pt>
    <dgm:pt modelId="{77916F62-ABC2-4A16-964A-F489B32AEB6C}" type="parTrans" cxnId="{9905B2DD-FE32-447E-8DCE-0F920FD4A502}">
      <dgm:prSet/>
      <dgm:spPr/>
      <dgm:t>
        <a:bodyPr/>
        <a:lstStyle/>
        <a:p>
          <a:endParaRPr lang="en-US"/>
        </a:p>
      </dgm:t>
    </dgm:pt>
    <dgm:pt modelId="{9F71A093-410D-4273-B66F-7D1141339A2C}" type="sibTrans" cxnId="{9905B2DD-FE32-447E-8DCE-0F920FD4A502}">
      <dgm:prSet/>
      <dgm:spPr/>
      <dgm:t>
        <a:bodyPr/>
        <a:lstStyle/>
        <a:p>
          <a:endParaRPr lang="en-US"/>
        </a:p>
      </dgm:t>
    </dgm:pt>
    <dgm:pt modelId="{130F7087-DF07-4E95-82BB-2A64F5AF218E}" type="pres">
      <dgm:prSet presAssocID="{2C3E9F2C-5C88-423D-96FF-6424747678CD}" presName="Name0" presStyleCnt="0">
        <dgm:presLayoutVars>
          <dgm:dir/>
          <dgm:animLvl val="lvl"/>
          <dgm:resizeHandles val="exact"/>
        </dgm:presLayoutVars>
      </dgm:prSet>
      <dgm:spPr/>
    </dgm:pt>
    <dgm:pt modelId="{216860F6-BAA0-48C1-A900-4694598C0109}" type="pres">
      <dgm:prSet presAssocID="{660B943B-A143-4420-BD65-2C334C62A524}" presName="composite" presStyleCnt="0"/>
      <dgm:spPr/>
    </dgm:pt>
    <dgm:pt modelId="{96AC8178-5CE0-41D0-8851-F1144980D162}" type="pres">
      <dgm:prSet presAssocID="{660B943B-A143-4420-BD65-2C334C62A5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22CACE5-BA8D-427E-8B14-F51B418CBD89}" type="pres">
      <dgm:prSet presAssocID="{660B943B-A143-4420-BD65-2C334C62A524}" presName="desTx" presStyleLbl="alignAccFollowNode1" presStyleIdx="0" presStyleCnt="3">
        <dgm:presLayoutVars>
          <dgm:bulletEnabled val="1"/>
        </dgm:presLayoutVars>
      </dgm:prSet>
      <dgm:spPr/>
    </dgm:pt>
    <dgm:pt modelId="{1AD2031B-DDC0-4D9C-8DC6-BE21F03F7CA0}" type="pres">
      <dgm:prSet presAssocID="{F0D42EF4-7D7A-48D7-9915-82B9241D5D66}" presName="space" presStyleCnt="0"/>
      <dgm:spPr/>
    </dgm:pt>
    <dgm:pt modelId="{82B4A4B1-F7ED-4BDA-8067-8D1973FCD374}" type="pres">
      <dgm:prSet presAssocID="{6DC7C27F-458E-488A-B013-1D92F8F9747B}" presName="composite" presStyleCnt="0"/>
      <dgm:spPr/>
    </dgm:pt>
    <dgm:pt modelId="{E8F63C02-9C6C-43E6-ACC2-24FF90249DF1}" type="pres">
      <dgm:prSet presAssocID="{6DC7C27F-458E-488A-B013-1D92F8F9747B}" presName="parTx" presStyleLbl="alignNode1" presStyleIdx="1" presStyleCnt="3" custLinFactNeighborX="2187" custLinFactNeighborY="-39219">
        <dgm:presLayoutVars>
          <dgm:chMax val="0"/>
          <dgm:chPref val="0"/>
          <dgm:bulletEnabled val="1"/>
        </dgm:presLayoutVars>
      </dgm:prSet>
      <dgm:spPr/>
    </dgm:pt>
    <dgm:pt modelId="{DFD41130-C9BE-4412-AA8E-6EBEC72B30C8}" type="pres">
      <dgm:prSet presAssocID="{6DC7C27F-458E-488A-B013-1D92F8F9747B}" presName="desTx" presStyleLbl="alignAccFollowNode1" presStyleIdx="1" presStyleCnt="3" custLinFactNeighborX="2696" custLinFactNeighborY="-1029">
        <dgm:presLayoutVars>
          <dgm:bulletEnabled val="1"/>
        </dgm:presLayoutVars>
      </dgm:prSet>
      <dgm:spPr/>
    </dgm:pt>
    <dgm:pt modelId="{7B7D7AE7-5461-4F24-ADFB-801A79C2E74C}" type="pres">
      <dgm:prSet presAssocID="{30A767C9-6020-479E-BF19-6B89DF74FAE9}" presName="space" presStyleCnt="0"/>
      <dgm:spPr/>
    </dgm:pt>
    <dgm:pt modelId="{52B15B1C-42CD-45BD-9163-83C761ABEF0A}" type="pres">
      <dgm:prSet presAssocID="{FD942ED6-B41C-43D9-B72C-99CCA2A90B90}" presName="composite" presStyleCnt="0"/>
      <dgm:spPr/>
    </dgm:pt>
    <dgm:pt modelId="{B2198E7E-3662-4B7F-B7EE-CF603C6F6CF5}" type="pres">
      <dgm:prSet presAssocID="{FD942ED6-B41C-43D9-B72C-99CCA2A90B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F0BE927-7644-43E8-91EB-8F0EFD42312F}" type="pres">
      <dgm:prSet presAssocID="{FD942ED6-B41C-43D9-B72C-99CCA2A90B9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B43FB04-23FC-4594-BF83-6846BBEE81D1}" type="presOf" srcId="{6DC7C27F-458E-488A-B013-1D92F8F9747B}" destId="{E8F63C02-9C6C-43E6-ACC2-24FF90249DF1}" srcOrd="0" destOrd="0" presId="urn:microsoft.com/office/officeart/2005/8/layout/hList1"/>
    <dgm:cxn modelId="{7632DF0D-B665-4EC3-A5AA-5230ABD34A71}" type="presOf" srcId="{2C3E9F2C-5C88-423D-96FF-6424747678CD}" destId="{130F7087-DF07-4E95-82BB-2A64F5AF218E}" srcOrd="0" destOrd="0" presId="urn:microsoft.com/office/officeart/2005/8/layout/hList1"/>
    <dgm:cxn modelId="{5F89E25A-383C-4947-B147-023521A926C2}" srcId="{2C3E9F2C-5C88-423D-96FF-6424747678CD}" destId="{660B943B-A143-4420-BD65-2C334C62A524}" srcOrd="0" destOrd="0" parTransId="{B9F3737E-A49A-4327-993D-00BACCB14C7E}" sibTransId="{F0D42EF4-7D7A-48D7-9915-82B9241D5D66}"/>
    <dgm:cxn modelId="{A28B4798-D419-4C7D-A222-CB670E5BB614}" type="presOf" srcId="{660B943B-A143-4420-BD65-2C334C62A524}" destId="{96AC8178-5CE0-41D0-8851-F1144980D162}" srcOrd="0" destOrd="0" presId="urn:microsoft.com/office/officeart/2005/8/layout/hList1"/>
    <dgm:cxn modelId="{D6706EC2-7C23-4FC6-A7CA-8942308B3743}" type="presOf" srcId="{FD942ED6-B41C-43D9-B72C-99CCA2A90B90}" destId="{B2198E7E-3662-4B7F-B7EE-CF603C6F6CF5}" srcOrd="0" destOrd="0" presId="urn:microsoft.com/office/officeart/2005/8/layout/hList1"/>
    <dgm:cxn modelId="{DF549EC4-16A2-4F4F-B692-F06A9F581AA8}" srcId="{2C3E9F2C-5C88-423D-96FF-6424747678CD}" destId="{6DC7C27F-458E-488A-B013-1D92F8F9747B}" srcOrd="1" destOrd="0" parTransId="{634E28FF-543F-4A43-A747-F73E0E45937D}" sibTransId="{30A767C9-6020-479E-BF19-6B89DF74FAE9}"/>
    <dgm:cxn modelId="{9905B2DD-FE32-447E-8DCE-0F920FD4A502}" srcId="{2C3E9F2C-5C88-423D-96FF-6424747678CD}" destId="{FD942ED6-B41C-43D9-B72C-99CCA2A90B90}" srcOrd="2" destOrd="0" parTransId="{77916F62-ABC2-4A16-964A-F489B32AEB6C}" sibTransId="{9F71A093-410D-4273-B66F-7D1141339A2C}"/>
    <dgm:cxn modelId="{4E415987-2255-4A86-BCEA-A240CED0BE67}" type="presParOf" srcId="{130F7087-DF07-4E95-82BB-2A64F5AF218E}" destId="{216860F6-BAA0-48C1-A900-4694598C0109}" srcOrd="0" destOrd="0" presId="urn:microsoft.com/office/officeart/2005/8/layout/hList1"/>
    <dgm:cxn modelId="{6F026D1F-73A1-4812-A9FE-B4139A56E579}" type="presParOf" srcId="{216860F6-BAA0-48C1-A900-4694598C0109}" destId="{96AC8178-5CE0-41D0-8851-F1144980D162}" srcOrd="0" destOrd="0" presId="urn:microsoft.com/office/officeart/2005/8/layout/hList1"/>
    <dgm:cxn modelId="{B47A8639-DA6D-4CEA-989F-B584CAD7C3CA}" type="presParOf" srcId="{216860F6-BAA0-48C1-A900-4694598C0109}" destId="{222CACE5-BA8D-427E-8B14-F51B418CBD89}" srcOrd="1" destOrd="0" presId="urn:microsoft.com/office/officeart/2005/8/layout/hList1"/>
    <dgm:cxn modelId="{BDC37B5D-2965-4355-B892-71EB222D04C7}" type="presParOf" srcId="{130F7087-DF07-4E95-82BB-2A64F5AF218E}" destId="{1AD2031B-DDC0-4D9C-8DC6-BE21F03F7CA0}" srcOrd="1" destOrd="0" presId="urn:microsoft.com/office/officeart/2005/8/layout/hList1"/>
    <dgm:cxn modelId="{956E4C82-11A0-4100-9184-2CCB90054683}" type="presParOf" srcId="{130F7087-DF07-4E95-82BB-2A64F5AF218E}" destId="{82B4A4B1-F7ED-4BDA-8067-8D1973FCD374}" srcOrd="2" destOrd="0" presId="urn:microsoft.com/office/officeart/2005/8/layout/hList1"/>
    <dgm:cxn modelId="{9E8BD810-0E93-4342-B10F-1BF621F4995E}" type="presParOf" srcId="{82B4A4B1-F7ED-4BDA-8067-8D1973FCD374}" destId="{E8F63C02-9C6C-43E6-ACC2-24FF90249DF1}" srcOrd="0" destOrd="0" presId="urn:microsoft.com/office/officeart/2005/8/layout/hList1"/>
    <dgm:cxn modelId="{60DDF5F2-AFBD-4E53-820B-75E0656AEF39}" type="presParOf" srcId="{82B4A4B1-F7ED-4BDA-8067-8D1973FCD374}" destId="{DFD41130-C9BE-4412-AA8E-6EBEC72B30C8}" srcOrd="1" destOrd="0" presId="urn:microsoft.com/office/officeart/2005/8/layout/hList1"/>
    <dgm:cxn modelId="{3F6438A8-633E-44E1-B319-B45E3F6C37E7}" type="presParOf" srcId="{130F7087-DF07-4E95-82BB-2A64F5AF218E}" destId="{7B7D7AE7-5461-4F24-ADFB-801A79C2E74C}" srcOrd="3" destOrd="0" presId="urn:microsoft.com/office/officeart/2005/8/layout/hList1"/>
    <dgm:cxn modelId="{26BE4F81-3510-449B-8F59-4A6E3C1D3C38}" type="presParOf" srcId="{130F7087-DF07-4E95-82BB-2A64F5AF218E}" destId="{52B15B1C-42CD-45BD-9163-83C761ABEF0A}" srcOrd="4" destOrd="0" presId="urn:microsoft.com/office/officeart/2005/8/layout/hList1"/>
    <dgm:cxn modelId="{9CDAB473-014F-4141-874C-8877CB60236F}" type="presParOf" srcId="{52B15B1C-42CD-45BD-9163-83C761ABEF0A}" destId="{B2198E7E-3662-4B7F-B7EE-CF603C6F6CF5}" srcOrd="0" destOrd="0" presId="urn:microsoft.com/office/officeart/2005/8/layout/hList1"/>
    <dgm:cxn modelId="{8741AB72-ED7F-4F0E-92E8-379F4178AD6C}" type="presParOf" srcId="{52B15B1C-42CD-45BD-9163-83C761ABEF0A}" destId="{2F0BE927-7644-43E8-91EB-8F0EFD4231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CE08DE-608B-440D-8344-946292250D4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D60D7-C919-4469-8F2B-F5989A2BD94C}">
      <dgm:prSet phldrT="[Text]"/>
      <dgm:spPr/>
      <dgm:t>
        <a:bodyPr/>
        <a:lstStyle/>
        <a:p>
          <a:r>
            <a:rPr lang="en-US" dirty="0"/>
            <a:t>Illinois</a:t>
          </a:r>
        </a:p>
      </dgm:t>
    </dgm:pt>
    <dgm:pt modelId="{EEEA1206-C067-428D-971E-0EFDE85AD2CD}" type="parTrans" cxnId="{9CAF14C8-7520-478B-BD30-903B2F923F9B}">
      <dgm:prSet/>
      <dgm:spPr/>
      <dgm:t>
        <a:bodyPr/>
        <a:lstStyle/>
        <a:p>
          <a:endParaRPr lang="en-US"/>
        </a:p>
      </dgm:t>
    </dgm:pt>
    <dgm:pt modelId="{B103DA6D-F1A8-43DE-A454-8478FDF2FC0E}" type="sibTrans" cxnId="{9CAF14C8-7520-478B-BD30-903B2F923F9B}">
      <dgm:prSet/>
      <dgm:spPr/>
      <dgm:t>
        <a:bodyPr/>
        <a:lstStyle/>
        <a:p>
          <a:endParaRPr lang="en-US"/>
        </a:p>
      </dgm:t>
    </dgm:pt>
    <dgm:pt modelId="{FB47E22B-5F92-4F80-8326-65EDD6F61F16}">
      <dgm:prSet phldrT="[Text]"/>
      <dgm:spPr/>
      <dgm:t>
        <a:bodyPr/>
        <a:lstStyle/>
        <a:p>
          <a:r>
            <a:rPr lang="en-US" dirty="0"/>
            <a:t>Int. partner problem</a:t>
          </a:r>
        </a:p>
      </dgm:t>
    </dgm:pt>
    <dgm:pt modelId="{44DA62B1-0B0B-4E2A-BE01-1387ED610499}" type="parTrans" cxnId="{06B11636-E597-4CE1-BE90-F8C6DBD54ADC}">
      <dgm:prSet/>
      <dgm:spPr/>
      <dgm:t>
        <a:bodyPr/>
        <a:lstStyle/>
        <a:p>
          <a:endParaRPr lang="en-US"/>
        </a:p>
      </dgm:t>
    </dgm:pt>
    <dgm:pt modelId="{2C068B75-75C7-4766-B298-A5B9E55D3943}" type="sibTrans" cxnId="{06B11636-E597-4CE1-BE90-F8C6DBD54ADC}">
      <dgm:prSet/>
      <dgm:spPr/>
      <dgm:t>
        <a:bodyPr/>
        <a:lstStyle/>
        <a:p>
          <a:endParaRPr lang="en-US"/>
        </a:p>
      </dgm:t>
    </dgm:pt>
    <dgm:pt modelId="{F8F5E85A-EF71-4F93-80F2-AEE864FAAD05}">
      <dgm:prSet phldrT="[Text]"/>
      <dgm:spPr/>
      <dgm:t>
        <a:bodyPr/>
        <a:lstStyle/>
        <a:p>
          <a:r>
            <a:rPr lang="en-US" dirty="0"/>
            <a:t>Family relationship problem</a:t>
          </a:r>
        </a:p>
      </dgm:t>
    </dgm:pt>
    <dgm:pt modelId="{4CD80499-20F4-4067-AA0E-59DD7F98992E}" type="parTrans" cxnId="{2A644C1E-68F7-429C-A8CA-AD0B5841D31D}">
      <dgm:prSet/>
      <dgm:spPr/>
      <dgm:t>
        <a:bodyPr/>
        <a:lstStyle/>
        <a:p>
          <a:endParaRPr lang="en-US"/>
        </a:p>
      </dgm:t>
    </dgm:pt>
    <dgm:pt modelId="{01F587B2-CF30-4FA2-B9AB-71FC44AE6A35}" type="sibTrans" cxnId="{2A644C1E-68F7-429C-A8CA-AD0B5841D31D}">
      <dgm:prSet/>
      <dgm:spPr/>
      <dgm:t>
        <a:bodyPr/>
        <a:lstStyle/>
        <a:p>
          <a:endParaRPr lang="en-US"/>
        </a:p>
      </dgm:t>
    </dgm:pt>
    <dgm:pt modelId="{0EF20E83-DF36-4584-912B-C61D2C3A6FBE}">
      <dgm:prSet phldrT="[Text]"/>
      <dgm:spPr/>
      <dgm:t>
        <a:bodyPr/>
        <a:lstStyle/>
        <a:p>
          <a:r>
            <a:rPr lang="en-US" dirty="0"/>
            <a:t>Indiana</a:t>
          </a:r>
        </a:p>
      </dgm:t>
    </dgm:pt>
    <dgm:pt modelId="{BAC8CEFA-E682-4696-8943-9229EE7097E0}" type="parTrans" cxnId="{CA7BA9AC-5C66-4C95-A2ED-75917545662F}">
      <dgm:prSet/>
      <dgm:spPr/>
      <dgm:t>
        <a:bodyPr/>
        <a:lstStyle/>
        <a:p>
          <a:endParaRPr lang="en-US"/>
        </a:p>
      </dgm:t>
    </dgm:pt>
    <dgm:pt modelId="{D256803E-DF45-4B7E-B41A-AC9C34BDAE38}" type="sibTrans" cxnId="{CA7BA9AC-5C66-4C95-A2ED-75917545662F}">
      <dgm:prSet/>
      <dgm:spPr/>
      <dgm:t>
        <a:bodyPr/>
        <a:lstStyle/>
        <a:p>
          <a:endParaRPr lang="en-US"/>
        </a:p>
      </dgm:t>
    </dgm:pt>
    <dgm:pt modelId="{B8A53B42-4E12-43F6-981D-6D10E515006C}">
      <dgm:prSet phldrT="[Text]"/>
      <dgm:spPr/>
      <dgm:t>
        <a:bodyPr/>
        <a:lstStyle/>
        <a:p>
          <a:r>
            <a:rPr lang="en-US" dirty="0"/>
            <a:t>Int. partner problem</a:t>
          </a:r>
        </a:p>
      </dgm:t>
    </dgm:pt>
    <dgm:pt modelId="{FB202871-6F76-4825-BE39-F180BF5E58D8}" type="parTrans" cxnId="{A880CE7A-5122-4B36-A2D6-A17ECEC87F83}">
      <dgm:prSet/>
      <dgm:spPr/>
      <dgm:t>
        <a:bodyPr/>
        <a:lstStyle/>
        <a:p>
          <a:endParaRPr lang="en-US"/>
        </a:p>
      </dgm:t>
    </dgm:pt>
    <dgm:pt modelId="{B3F9578C-692D-4977-9585-2986BE44A52B}" type="sibTrans" cxnId="{A880CE7A-5122-4B36-A2D6-A17ECEC87F83}">
      <dgm:prSet/>
      <dgm:spPr/>
      <dgm:t>
        <a:bodyPr/>
        <a:lstStyle/>
        <a:p>
          <a:endParaRPr lang="en-US"/>
        </a:p>
      </dgm:t>
    </dgm:pt>
    <dgm:pt modelId="{C05976B7-98D3-4B49-BECB-028A48300E6D}">
      <dgm:prSet phldrT="[Text]"/>
      <dgm:spPr/>
      <dgm:t>
        <a:bodyPr/>
        <a:lstStyle/>
        <a:p>
          <a:r>
            <a:rPr lang="en-US" dirty="0"/>
            <a:t>Family relationship problem</a:t>
          </a:r>
        </a:p>
      </dgm:t>
    </dgm:pt>
    <dgm:pt modelId="{A5CAEB65-778D-43AC-851D-91EEE60C6228}" type="parTrans" cxnId="{48B28EFD-6E0B-413D-8595-BAADED51AC55}">
      <dgm:prSet/>
      <dgm:spPr/>
      <dgm:t>
        <a:bodyPr/>
        <a:lstStyle/>
        <a:p>
          <a:endParaRPr lang="en-US"/>
        </a:p>
      </dgm:t>
    </dgm:pt>
    <dgm:pt modelId="{21EF7F73-3EE7-4020-844D-D9A0EFA6586C}" type="sibTrans" cxnId="{48B28EFD-6E0B-413D-8595-BAADED51AC55}">
      <dgm:prSet/>
      <dgm:spPr/>
      <dgm:t>
        <a:bodyPr/>
        <a:lstStyle/>
        <a:p>
          <a:endParaRPr lang="en-US"/>
        </a:p>
      </dgm:t>
    </dgm:pt>
    <dgm:pt modelId="{0F056538-509C-47F2-8F4A-1FE5C40CE27D}">
      <dgm:prSet phldrT="[Text]"/>
      <dgm:spPr/>
      <dgm:t>
        <a:bodyPr/>
        <a:lstStyle/>
        <a:p>
          <a:r>
            <a:rPr lang="en-US" dirty="0"/>
            <a:t>Minnesota</a:t>
          </a:r>
        </a:p>
      </dgm:t>
    </dgm:pt>
    <dgm:pt modelId="{96BC8A76-08AE-4991-89A5-F5D813A782E9}" type="parTrans" cxnId="{53BFA851-A2B5-44E3-9AB6-5EFF6EA37421}">
      <dgm:prSet/>
      <dgm:spPr/>
      <dgm:t>
        <a:bodyPr/>
        <a:lstStyle/>
        <a:p>
          <a:endParaRPr lang="en-US"/>
        </a:p>
      </dgm:t>
    </dgm:pt>
    <dgm:pt modelId="{A9E04820-BA63-45B4-AD9B-0603A817744E}" type="sibTrans" cxnId="{53BFA851-A2B5-44E3-9AB6-5EFF6EA37421}">
      <dgm:prSet/>
      <dgm:spPr/>
      <dgm:t>
        <a:bodyPr/>
        <a:lstStyle/>
        <a:p>
          <a:endParaRPr lang="en-US"/>
        </a:p>
      </dgm:t>
    </dgm:pt>
    <dgm:pt modelId="{4C9F815E-FB4F-46EA-AC0C-4BFD90CF9C60}">
      <dgm:prSet phldrT="[Text]"/>
      <dgm:spPr/>
      <dgm:t>
        <a:bodyPr/>
        <a:lstStyle/>
        <a:p>
          <a:r>
            <a:rPr lang="en-US" dirty="0"/>
            <a:t>Family relationship problem</a:t>
          </a:r>
        </a:p>
      </dgm:t>
    </dgm:pt>
    <dgm:pt modelId="{AE2D1EE1-F908-45CB-8364-C6E470755FB6}" type="parTrans" cxnId="{6E710232-6C6C-4C1B-9F7A-0432273837B0}">
      <dgm:prSet/>
      <dgm:spPr/>
      <dgm:t>
        <a:bodyPr/>
        <a:lstStyle/>
        <a:p>
          <a:endParaRPr lang="en-US"/>
        </a:p>
      </dgm:t>
    </dgm:pt>
    <dgm:pt modelId="{730F63E7-A297-4F5D-9457-FCD4EF49D0A8}" type="sibTrans" cxnId="{6E710232-6C6C-4C1B-9F7A-0432273837B0}">
      <dgm:prSet/>
      <dgm:spPr/>
      <dgm:t>
        <a:bodyPr/>
        <a:lstStyle/>
        <a:p>
          <a:endParaRPr lang="en-US"/>
        </a:p>
      </dgm:t>
    </dgm:pt>
    <dgm:pt modelId="{A3350047-4EA4-4090-B6E2-8E04E2860B83}">
      <dgm:prSet phldrT="[Text]"/>
      <dgm:spPr/>
      <dgm:t>
        <a:bodyPr/>
        <a:lstStyle/>
        <a:p>
          <a:r>
            <a:rPr lang="en-US" dirty="0"/>
            <a:t>Argument</a:t>
          </a:r>
        </a:p>
      </dgm:t>
    </dgm:pt>
    <dgm:pt modelId="{C0202E63-7BE7-4A14-9B48-B9A7B06B96E8}" type="parTrans" cxnId="{C05AF183-DD62-462B-81C5-551453BBB0D1}">
      <dgm:prSet/>
      <dgm:spPr/>
      <dgm:t>
        <a:bodyPr/>
        <a:lstStyle/>
        <a:p>
          <a:endParaRPr lang="en-US"/>
        </a:p>
      </dgm:t>
    </dgm:pt>
    <dgm:pt modelId="{B07F1FD3-DD1E-40A8-9CCB-68BFB24E77EF}" type="sibTrans" cxnId="{C05AF183-DD62-462B-81C5-551453BBB0D1}">
      <dgm:prSet/>
      <dgm:spPr/>
      <dgm:t>
        <a:bodyPr/>
        <a:lstStyle/>
        <a:p>
          <a:endParaRPr lang="en-US"/>
        </a:p>
      </dgm:t>
    </dgm:pt>
    <dgm:pt modelId="{BEE6EA58-792F-4184-BB7A-B94F341551A4}">
      <dgm:prSet phldrT="[Text]"/>
      <dgm:spPr/>
      <dgm:t>
        <a:bodyPr/>
        <a:lstStyle/>
        <a:p>
          <a:r>
            <a:rPr lang="en-US" dirty="0"/>
            <a:t>Wisconsin</a:t>
          </a:r>
        </a:p>
      </dgm:t>
    </dgm:pt>
    <dgm:pt modelId="{EEEBF311-A2BC-4C24-BA41-CFC04C4DD695}" type="parTrans" cxnId="{548858CA-415A-46C3-96CF-AFD01F67D079}">
      <dgm:prSet/>
      <dgm:spPr/>
      <dgm:t>
        <a:bodyPr/>
        <a:lstStyle/>
        <a:p>
          <a:endParaRPr lang="en-US"/>
        </a:p>
      </dgm:t>
    </dgm:pt>
    <dgm:pt modelId="{203B65FF-02BF-40B8-9025-6A968536D258}" type="sibTrans" cxnId="{548858CA-415A-46C3-96CF-AFD01F67D079}">
      <dgm:prSet/>
      <dgm:spPr/>
      <dgm:t>
        <a:bodyPr/>
        <a:lstStyle/>
        <a:p>
          <a:endParaRPr lang="en-US"/>
        </a:p>
      </dgm:t>
    </dgm:pt>
    <dgm:pt modelId="{82A641DE-6FD9-4225-B289-CA1B3BDFFCD0}">
      <dgm:prSet phldrT="[Text]"/>
      <dgm:spPr/>
      <dgm:t>
        <a:bodyPr/>
        <a:lstStyle/>
        <a:p>
          <a:r>
            <a:rPr lang="en-US" dirty="0"/>
            <a:t>Ohio</a:t>
          </a:r>
        </a:p>
      </dgm:t>
    </dgm:pt>
    <dgm:pt modelId="{FCB0C72B-993A-428E-87A9-6C8CB572836E}" type="parTrans" cxnId="{CB5BCF22-716A-4E94-9761-1DC57D9E981D}">
      <dgm:prSet/>
      <dgm:spPr/>
      <dgm:t>
        <a:bodyPr/>
        <a:lstStyle/>
        <a:p>
          <a:endParaRPr lang="en-US"/>
        </a:p>
      </dgm:t>
    </dgm:pt>
    <dgm:pt modelId="{60BE6494-BBE2-452B-B99C-D93C131E7DA3}" type="sibTrans" cxnId="{CB5BCF22-716A-4E94-9761-1DC57D9E981D}">
      <dgm:prSet/>
      <dgm:spPr/>
      <dgm:t>
        <a:bodyPr/>
        <a:lstStyle/>
        <a:p>
          <a:endParaRPr lang="en-US"/>
        </a:p>
      </dgm:t>
    </dgm:pt>
    <dgm:pt modelId="{A856F464-2909-49F8-B825-F3F8EC771877}">
      <dgm:prSet phldrT="[Text]"/>
      <dgm:spPr/>
      <dgm:t>
        <a:bodyPr/>
        <a:lstStyle/>
        <a:p>
          <a:r>
            <a:rPr lang="en-US" dirty="0"/>
            <a:t>Argument</a:t>
          </a:r>
        </a:p>
      </dgm:t>
    </dgm:pt>
    <dgm:pt modelId="{AE201EF8-3829-4498-BE0B-86F9E04515F6}" type="parTrans" cxnId="{3E5BB7F2-5398-4D71-AD18-29FE3C36D49A}">
      <dgm:prSet/>
      <dgm:spPr/>
      <dgm:t>
        <a:bodyPr/>
        <a:lstStyle/>
        <a:p>
          <a:endParaRPr lang="en-US"/>
        </a:p>
      </dgm:t>
    </dgm:pt>
    <dgm:pt modelId="{6C437F9C-91AB-4EBE-9535-933004BA62EE}" type="sibTrans" cxnId="{3E5BB7F2-5398-4D71-AD18-29FE3C36D49A}">
      <dgm:prSet/>
      <dgm:spPr/>
      <dgm:t>
        <a:bodyPr/>
        <a:lstStyle/>
        <a:p>
          <a:endParaRPr lang="en-US"/>
        </a:p>
      </dgm:t>
    </dgm:pt>
    <dgm:pt modelId="{D6ABBC21-51BE-4705-8E9D-6FBAA652AD98}">
      <dgm:prSet phldrT="[Text]"/>
      <dgm:spPr/>
      <dgm:t>
        <a:bodyPr/>
        <a:lstStyle/>
        <a:p>
          <a:r>
            <a:rPr lang="en-US" dirty="0"/>
            <a:t>Argument</a:t>
          </a:r>
        </a:p>
      </dgm:t>
    </dgm:pt>
    <dgm:pt modelId="{855E5517-D1E3-4990-AB33-35A0FEE874A2}" type="parTrans" cxnId="{5A6830F9-EB93-4522-BAFD-AC360D3D7717}">
      <dgm:prSet/>
      <dgm:spPr/>
      <dgm:t>
        <a:bodyPr/>
        <a:lstStyle/>
        <a:p>
          <a:endParaRPr lang="en-US"/>
        </a:p>
      </dgm:t>
    </dgm:pt>
    <dgm:pt modelId="{F7E7048F-CA3C-4A8F-8999-C00FD3562A7D}" type="sibTrans" cxnId="{5A6830F9-EB93-4522-BAFD-AC360D3D7717}">
      <dgm:prSet/>
      <dgm:spPr/>
      <dgm:t>
        <a:bodyPr/>
        <a:lstStyle/>
        <a:p>
          <a:endParaRPr lang="en-US"/>
        </a:p>
      </dgm:t>
    </dgm:pt>
    <dgm:pt modelId="{36CE97E0-5D8D-4EA4-BA50-48E8E67189DD}">
      <dgm:prSet phldrT="[Text]"/>
      <dgm:spPr/>
      <dgm:t>
        <a:bodyPr/>
        <a:lstStyle/>
        <a:p>
          <a:r>
            <a:rPr lang="en-US" dirty="0"/>
            <a:t>Family relationship problem</a:t>
          </a:r>
        </a:p>
      </dgm:t>
    </dgm:pt>
    <dgm:pt modelId="{6C677D64-5279-4451-AFD7-E9770E796381}" type="parTrans" cxnId="{B845C542-DECA-43BB-B85C-DECA62556983}">
      <dgm:prSet/>
      <dgm:spPr/>
      <dgm:t>
        <a:bodyPr/>
        <a:lstStyle/>
        <a:p>
          <a:endParaRPr lang="en-US"/>
        </a:p>
      </dgm:t>
    </dgm:pt>
    <dgm:pt modelId="{4BF93A37-DEB5-4005-B49B-352A1A965B77}" type="sibTrans" cxnId="{B845C542-DECA-43BB-B85C-DECA62556983}">
      <dgm:prSet/>
      <dgm:spPr/>
      <dgm:t>
        <a:bodyPr/>
        <a:lstStyle/>
        <a:p>
          <a:endParaRPr lang="en-US"/>
        </a:p>
      </dgm:t>
    </dgm:pt>
    <dgm:pt modelId="{A1870EE1-D298-4A58-B42E-45C1E17559C7}">
      <dgm:prSet phldrT="[Text]"/>
      <dgm:spPr/>
      <dgm:t>
        <a:bodyPr/>
        <a:lstStyle/>
        <a:p>
          <a:r>
            <a:rPr lang="en-US" dirty="0"/>
            <a:t>Int. partner problem</a:t>
          </a:r>
        </a:p>
      </dgm:t>
    </dgm:pt>
    <dgm:pt modelId="{6215A942-3590-4121-93C7-8A963A954B7A}" type="parTrans" cxnId="{C2FB77A3-72B3-4558-9CBA-E88048B4646F}">
      <dgm:prSet/>
      <dgm:spPr/>
      <dgm:t>
        <a:bodyPr/>
        <a:lstStyle/>
        <a:p>
          <a:endParaRPr lang="en-US"/>
        </a:p>
      </dgm:t>
    </dgm:pt>
    <dgm:pt modelId="{C4A534B3-D2EC-4114-A7E5-ED139D581A72}" type="sibTrans" cxnId="{C2FB77A3-72B3-4558-9CBA-E88048B4646F}">
      <dgm:prSet/>
      <dgm:spPr/>
      <dgm:t>
        <a:bodyPr/>
        <a:lstStyle/>
        <a:p>
          <a:endParaRPr lang="en-US"/>
        </a:p>
      </dgm:t>
    </dgm:pt>
    <dgm:pt modelId="{EED0ECF9-A551-47B6-8FF3-8BC53118F5ED}">
      <dgm:prSet phldrT="[Text]"/>
      <dgm:spPr/>
      <dgm:t>
        <a:bodyPr/>
        <a:lstStyle/>
        <a:p>
          <a:r>
            <a:rPr lang="en-US" dirty="0"/>
            <a:t>Argument</a:t>
          </a:r>
        </a:p>
      </dgm:t>
    </dgm:pt>
    <dgm:pt modelId="{10AEAA99-14D8-45BD-88CE-13DB71C57363}" type="parTrans" cxnId="{72780E16-8F3C-4615-BA41-8B4CDF58F323}">
      <dgm:prSet/>
      <dgm:spPr/>
      <dgm:t>
        <a:bodyPr/>
        <a:lstStyle/>
        <a:p>
          <a:endParaRPr lang="en-US"/>
        </a:p>
      </dgm:t>
    </dgm:pt>
    <dgm:pt modelId="{B95A4A57-C547-4C57-B6D8-A193309C1A0B}" type="sibTrans" cxnId="{72780E16-8F3C-4615-BA41-8B4CDF58F323}">
      <dgm:prSet/>
      <dgm:spPr/>
      <dgm:t>
        <a:bodyPr/>
        <a:lstStyle/>
        <a:p>
          <a:endParaRPr lang="en-US"/>
        </a:p>
      </dgm:t>
    </dgm:pt>
    <dgm:pt modelId="{8A74D6E8-54BF-47A5-BA71-43DEAB60CE18}">
      <dgm:prSet phldrT="[Text]"/>
      <dgm:spPr/>
      <dgm:t>
        <a:bodyPr/>
        <a:lstStyle/>
        <a:p>
          <a:r>
            <a:rPr lang="en-US" dirty="0"/>
            <a:t>Int. partner problem</a:t>
          </a:r>
        </a:p>
      </dgm:t>
    </dgm:pt>
    <dgm:pt modelId="{D8FEFAE7-4357-49C1-87FC-4771DF1FAAFB}" type="parTrans" cxnId="{E8A79D2D-F49D-4290-81D2-5476FF9D87A2}">
      <dgm:prSet/>
      <dgm:spPr/>
      <dgm:t>
        <a:bodyPr/>
        <a:lstStyle/>
        <a:p>
          <a:endParaRPr lang="en-US"/>
        </a:p>
      </dgm:t>
    </dgm:pt>
    <dgm:pt modelId="{CA16FAF7-5184-461C-9973-F009DC3F9BFF}" type="sibTrans" cxnId="{E8A79D2D-F49D-4290-81D2-5476FF9D87A2}">
      <dgm:prSet/>
      <dgm:spPr/>
      <dgm:t>
        <a:bodyPr/>
        <a:lstStyle/>
        <a:p>
          <a:endParaRPr lang="en-US"/>
        </a:p>
      </dgm:t>
    </dgm:pt>
    <dgm:pt modelId="{346FD88E-8410-407A-A087-A05825319051}">
      <dgm:prSet phldrT="[Text]"/>
      <dgm:spPr/>
      <dgm:t>
        <a:bodyPr/>
        <a:lstStyle/>
        <a:p>
          <a:r>
            <a:rPr lang="en-US" dirty="0"/>
            <a:t>Argument</a:t>
          </a:r>
        </a:p>
      </dgm:t>
    </dgm:pt>
    <dgm:pt modelId="{59118387-5FA4-4BC2-B551-CBA3A89FF2CE}" type="parTrans" cxnId="{551BA5D5-ABC8-4CA2-A61F-8D6D5E950841}">
      <dgm:prSet/>
      <dgm:spPr/>
      <dgm:t>
        <a:bodyPr/>
        <a:lstStyle/>
        <a:p>
          <a:endParaRPr lang="en-US"/>
        </a:p>
      </dgm:t>
    </dgm:pt>
    <dgm:pt modelId="{EBF4A214-1B6F-42B7-85A7-C5B300D38ACB}" type="sibTrans" cxnId="{551BA5D5-ABC8-4CA2-A61F-8D6D5E950841}">
      <dgm:prSet/>
      <dgm:spPr/>
      <dgm:t>
        <a:bodyPr/>
        <a:lstStyle/>
        <a:p>
          <a:endParaRPr lang="en-US"/>
        </a:p>
      </dgm:t>
    </dgm:pt>
    <dgm:pt modelId="{39675F2F-6AFF-4D22-BA1D-B1472AE3AC55}">
      <dgm:prSet phldrT="[Text]"/>
      <dgm:spPr/>
      <dgm:t>
        <a:bodyPr/>
        <a:lstStyle/>
        <a:p>
          <a:r>
            <a:rPr lang="en-US" dirty="0"/>
            <a:t>Family relationship problem</a:t>
          </a:r>
        </a:p>
      </dgm:t>
    </dgm:pt>
    <dgm:pt modelId="{C2EE23F3-E38B-4724-9A71-6E733A11106A}" type="parTrans" cxnId="{70E2CB60-21E5-4954-B4C8-9F1C83FDBCA8}">
      <dgm:prSet/>
      <dgm:spPr/>
      <dgm:t>
        <a:bodyPr/>
        <a:lstStyle/>
        <a:p>
          <a:endParaRPr lang="en-US"/>
        </a:p>
      </dgm:t>
    </dgm:pt>
    <dgm:pt modelId="{458CDD6E-A274-4E27-A0E0-0F1787B0518A}" type="sibTrans" cxnId="{70E2CB60-21E5-4954-B4C8-9F1C83FDBCA8}">
      <dgm:prSet/>
      <dgm:spPr/>
      <dgm:t>
        <a:bodyPr/>
        <a:lstStyle/>
        <a:p>
          <a:endParaRPr lang="en-US"/>
        </a:p>
      </dgm:t>
    </dgm:pt>
    <dgm:pt modelId="{8EDFC167-94E2-4A1F-AFA9-F9F868C0609F}">
      <dgm:prSet phldrT="[Text]"/>
      <dgm:spPr/>
      <dgm:t>
        <a:bodyPr/>
        <a:lstStyle/>
        <a:p>
          <a:r>
            <a:rPr lang="en-US" dirty="0"/>
            <a:t>Other relationship problem</a:t>
          </a:r>
        </a:p>
      </dgm:t>
    </dgm:pt>
    <dgm:pt modelId="{A2FBD7F1-9201-4A60-81AB-9723D0867661}" type="parTrans" cxnId="{77777FE1-97AD-498C-88E0-914441C4E2B2}">
      <dgm:prSet/>
      <dgm:spPr/>
      <dgm:t>
        <a:bodyPr/>
        <a:lstStyle/>
        <a:p>
          <a:endParaRPr lang="en-US"/>
        </a:p>
      </dgm:t>
    </dgm:pt>
    <dgm:pt modelId="{1FCE4E9F-3C77-468B-97CD-0EEFDE049C31}" type="sibTrans" cxnId="{77777FE1-97AD-498C-88E0-914441C4E2B2}">
      <dgm:prSet/>
      <dgm:spPr/>
      <dgm:t>
        <a:bodyPr/>
        <a:lstStyle/>
        <a:p>
          <a:endParaRPr lang="en-US"/>
        </a:p>
      </dgm:t>
    </dgm:pt>
    <dgm:pt modelId="{56C2775B-849F-4C7A-9BF4-9A5FD6457412}">
      <dgm:prSet phldrT="[Text]"/>
      <dgm:spPr/>
      <dgm:t>
        <a:bodyPr/>
        <a:lstStyle/>
        <a:p>
          <a:r>
            <a:rPr lang="en-US" dirty="0"/>
            <a:t>Hist. abuse and neglect</a:t>
          </a:r>
        </a:p>
      </dgm:t>
    </dgm:pt>
    <dgm:pt modelId="{884A3C31-0299-4390-B88F-7DD714EB89D1}" type="parTrans" cxnId="{4F8A613E-5C2B-4CCA-8CAE-F83326DFDB94}">
      <dgm:prSet/>
      <dgm:spPr/>
      <dgm:t>
        <a:bodyPr/>
        <a:lstStyle/>
        <a:p>
          <a:endParaRPr lang="en-US"/>
        </a:p>
      </dgm:t>
    </dgm:pt>
    <dgm:pt modelId="{7A4C2128-C4AA-4C70-9CEA-52B6B102C170}" type="sibTrans" cxnId="{4F8A613E-5C2B-4CCA-8CAE-F83326DFDB94}">
      <dgm:prSet/>
      <dgm:spPr/>
      <dgm:t>
        <a:bodyPr/>
        <a:lstStyle/>
        <a:p>
          <a:endParaRPr lang="en-US"/>
        </a:p>
      </dgm:t>
    </dgm:pt>
    <dgm:pt modelId="{00873284-2D97-4181-933D-4C0B0543D839}">
      <dgm:prSet phldrT="[Text]"/>
      <dgm:spPr/>
      <dgm:t>
        <a:bodyPr/>
        <a:lstStyle/>
        <a:p>
          <a:r>
            <a:rPr lang="en-US" dirty="0"/>
            <a:t>Hist. abuse and neglect</a:t>
          </a:r>
        </a:p>
      </dgm:t>
    </dgm:pt>
    <dgm:pt modelId="{38552F7A-B92A-4BAE-BFCC-8C03B44D36AF}" type="parTrans" cxnId="{711208AF-ACCC-40AD-BBF2-81E6918AAC71}">
      <dgm:prSet/>
      <dgm:spPr/>
      <dgm:t>
        <a:bodyPr/>
        <a:lstStyle/>
        <a:p>
          <a:endParaRPr lang="en-US"/>
        </a:p>
      </dgm:t>
    </dgm:pt>
    <dgm:pt modelId="{4C4E2C16-685D-441C-90A4-C9D85852D3B0}" type="sibTrans" cxnId="{711208AF-ACCC-40AD-BBF2-81E6918AAC71}">
      <dgm:prSet/>
      <dgm:spPr/>
      <dgm:t>
        <a:bodyPr/>
        <a:lstStyle/>
        <a:p>
          <a:endParaRPr lang="en-US"/>
        </a:p>
      </dgm:t>
    </dgm:pt>
    <dgm:pt modelId="{7C8BC150-D6AD-4B5C-B245-FED6ACF96FE2}">
      <dgm:prSet phldrT="[Text]"/>
      <dgm:spPr/>
      <dgm:t>
        <a:bodyPr/>
        <a:lstStyle/>
        <a:p>
          <a:r>
            <a:rPr lang="en-US" dirty="0"/>
            <a:t>Other relationship problem</a:t>
          </a:r>
        </a:p>
      </dgm:t>
    </dgm:pt>
    <dgm:pt modelId="{5C06C070-3548-4E8D-8F3A-A37E937B821F}" type="parTrans" cxnId="{44C5DD71-F270-4025-95A7-86E84B0ECB19}">
      <dgm:prSet/>
      <dgm:spPr/>
      <dgm:t>
        <a:bodyPr/>
        <a:lstStyle/>
        <a:p>
          <a:endParaRPr lang="en-US"/>
        </a:p>
      </dgm:t>
    </dgm:pt>
    <dgm:pt modelId="{66BCA11D-A3B5-4F7A-8B7B-B5167CA79616}" type="sibTrans" cxnId="{44C5DD71-F270-4025-95A7-86E84B0ECB19}">
      <dgm:prSet/>
      <dgm:spPr/>
      <dgm:t>
        <a:bodyPr/>
        <a:lstStyle/>
        <a:p>
          <a:endParaRPr lang="en-US"/>
        </a:p>
      </dgm:t>
    </dgm:pt>
    <dgm:pt modelId="{25496AF3-F3BA-432C-B43A-22CC350B6482}">
      <dgm:prSet phldrT="[Text]"/>
      <dgm:spPr/>
      <dgm:t>
        <a:bodyPr/>
        <a:lstStyle/>
        <a:p>
          <a:r>
            <a:rPr lang="en-US" dirty="0"/>
            <a:t>Hist. abuse and neglect</a:t>
          </a:r>
        </a:p>
      </dgm:t>
    </dgm:pt>
    <dgm:pt modelId="{317D5A22-95C2-4881-84D0-664E9B8FB310}" type="parTrans" cxnId="{5B48A1EA-84E8-4761-8799-FBCC4AB89463}">
      <dgm:prSet/>
      <dgm:spPr/>
      <dgm:t>
        <a:bodyPr/>
        <a:lstStyle/>
        <a:p>
          <a:endParaRPr lang="en-US"/>
        </a:p>
      </dgm:t>
    </dgm:pt>
    <dgm:pt modelId="{D313A23B-4E36-4EC4-AA37-CFF00A9E446D}" type="sibTrans" cxnId="{5B48A1EA-84E8-4761-8799-FBCC4AB89463}">
      <dgm:prSet/>
      <dgm:spPr/>
      <dgm:t>
        <a:bodyPr/>
        <a:lstStyle/>
        <a:p>
          <a:endParaRPr lang="en-US"/>
        </a:p>
      </dgm:t>
    </dgm:pt>
    <dgm:pt modelId="{E4BD11A6-ED23-4CF5-905E-664FBA89808D}">
      <dgm:prSet/>
      <dgm:spPr/>
      <dgm:t>
        <a:bodyPr/>
        <a:lstStyle/>
        <a:p>
          <a:r>
            <a:rPr lang="en-US" dirty="0"/>
            <a:t>Other relationship problem</a:t>
          </a:r>
        </a:p>
      </dgm:t>
    </dgm:pt>
    <dgm:pt modelId="{266EFEB2-8887-4B3D-8D9F-FB6B57F2C447}" type="parTrans" cxnId="{BC47EEF4-EDD7-43DB-BF25-603329839F6C}">
      <dgm:prSet/>
      <dgm:spPr/>
      <dgm:t>
        <a:bodyPr/>
        <a:lstStyle/>
        <a:p>
          <a:endParaRPr lang="en-US"/>
        </a:p>
      </dgm:t>
    </dgm:pt>
    <dgm:pt modelId="{C9583C9E-E121-4FD7-A0CD-62E0B5EB796E}" type="sibTrans" cxnId="{BC47EEF4-EDD7-43DB-BF25-603329839F6C}">
      <dgm:prSet/>
      <dgm:spPr/>
      <dgm:t>
        <a:bodyPr/>
        <a:lstStyle/>
        <a:p>
          <a:endParaRPr lang="en-US"/>
        </a:p>
      </dgm:t>
    </dgm:pt>
    <dgm:pt modelId="{B9AE73F1-881D-4AE6-96CE-69F008D7C376}">
      <dgm:prSet phldrT="[Text]"/>
      <dgm:spPr/>
      <dgm:t>
        <a:bodyPr/>
        <a:lstStyle/>
        <a:p>
          <a:r>
            <a:rPr lang="en-US" dirty="0"/>
            <a:t>Hist. abuse and neglect</a:t>
          </a:r>
        </a:p>
      </dgm:t>
    </dgm:pt>
    <dgm:pt modelId="{FAC77F8E-06B6-49CB-B5DF-32D69509EF10}" type="parTrans" cxnId="{10090377-69C5-4E17-A4A9-A0E6CFC88C5E}">
      <dgm:prSet/>
      <dgm:spPr/>
      <dgm:t>
        <a:bodyPr/>
        <a:lstStyle/>
        <a:p>
          <a:endParaRPr lang="en-US"/>
        </a:p>
      </dgm:t>
    </dgm:pt>
    <dgm:pt modelId="{8D8548C6-08D9-48C1-88CF-1EDBE9EBFCA1}" type="sibTrans" cxnId="{10090377-69C5-4E17-A4A9-A0E6CFC88C5E}">
      <dgm:prSet/>
      <dgm:spPr/>
      <dgm:t>
        <a:bodyPr/>
        <a:lstStyle/>
        <a:p>
          <a:endParaRPr lang="en-US"/>
        </a:p>
      </dgm:t>
    </dgm:pt>
    <dgm:pt modelId="{9617678E-8956-43FB-B659-979C164150E5}">
      <dgm:prSet/>
      <dgm:spPr/>
      <dgm:t>
        <a:bodyPr/>
        <a:lstStyle/>
        <a:p>
          <a:r>
            <a:rPr lang="en-US" dirty="0"/>
            <a:t>Other relationship problem</a:t>
          </a:r>
        </a:p>
      </dgm:t>
    </dgm:pt>
    <dgm:pt modelId="{1519F79E-ECD4-42BE-8CE1-041EEC19CA31}" type="parTrans" cxnId="{F69A6EA9-7084-4FB8-971F-778E3D128011}">
      <dgm:prSet/>
      <dgm:spPr/>
      <dgm:t>
        <a:bodyPr/>
        <a:lstStyle/>
        <a:p>
          <a:endParaRPr lang="en-US"/>
        </a:p>
      </dgm:t>
    </dgm:pt>
    <dgm:pt modelId="{27537298-77A3-447E-B5CE-69BFD9950C52}" type="sibTrans" cxnId="{F69A6EA9-7084-4FB8-971F-778E3D128011}">
      <dgm:prSet/>
      <dgm:spPr/>
      <dgm:t>
        <a:bodyPr/>
        <a:lstStyle/>
        <a:p>
          <a:endParaRPr lang="en-US"/>
        </a:p>
      </dgm:t>
    </dgm:pt>
    <dgm:pt modelId="{9F745B9A-D2C4-4173-ADFF-9402D9777525}">
      <dgm:prSet phldrT="[Text]"/>
      <dgm:spPr/>
      <dgm:t>
        <a:bodyPr/>
        <a:lstStyle/>
        <a:p>
          <a:r>
            <a:rPr lang="en-US" dirty="0"/>
            <a:t>Int. partner problem</a:t>
          </a:r>
        </a:p>
      </dgm:t>
    </dgm:pt>
    <dgm:pt modelId="{1E71AF3C-9218-4622-9FE5-9619BC97848E}" type="sibTrans" cxnId="{C918AB33-9A7D-4BFE-BD13-E9D33CCFCFA3}">
      <dgm:prSet/>
      <dgm:spPr/>
      <dgm:t>
        <a:bodyPr/>
        <a:lstStyle/>
        <a:p>
          <a:endParaRPr lang="en-US"/>
        </a:p>
      </dgm:t>
    </dgm:pt>
    <dgm:pt modelId="{269B3FDC-842C-4FC6-B7E7-3C78D53CFFF5}" type="parTrans" cxnId="{C918AB33-9A7D-4BFE-BD13-E9D33CCFCFA3}">
      <dgm:prSet/>
      <dgm:spPr/>
      <dgm:t>
        <a:bodyPr/>
        <a:lstStyle/>
        <a:p>
          <a:endParaRPr lang="en-US"/>
        </a:p>
      </dgm:t>
    </dgm:pt>
    <dgm:pt modelId="{5FB507F8-B350-4775-8073-9E4B7B2B4C5A}">
      <dgm:prSet phldrT="[Text]"/>
      <dgm:spPr/>
      <dgm:t>
        <a:bodyPr/>
        <a:lstStyle/>
        <a:p>
          <a:r>
            <a:rPr lang="en-US" dirty="0"/>
            <a:t>Other relationship problem</a:t>
          </a:r>
        </a:p>
      </dgm:t>
    </dgm:pt>
    <dgm:pt modelId="{55DFE6B4-5303-4F46-88D6-06ECE8DE05D3}" type="sibTrans" cxnId="{9D4A13C7-2C12-42FC-B23A-7E3C351093D5}">
      <dgm:prSet/>
      <dgm:spPr/>
      <dgm:t>
        <a:bodyPr/>
        <a:lstStyle/>
        <a:p>
          <a:endParaRPr lang="en-US"/>
        </a:p>
      </dgm:t>
    </dgm:pt>
    <dgm:pt modelId="{5DE7A14E-157F-45FF-9675-0825745D30C1}" type="parTrans" cxnId="{9D4A13C7-2C12-42FC-B23A-7E3C351093D5}">
      <dgm:prSet/>
      <dgm:spPr/>
      <dgm:t>
        <a:bodyPr/>
        <a:lstStyle/>
        <a:p>
          <a:endParaRPr lang="en-US"/>
        </a:p>
      </dgm:t>
    </dgm:pt>
    <dgm:pt modelId="{3E3FB931-09A3-4D76-BCF0-4EEC41DDAFD5}">
      <dgm:prSet phldrT="[Text]"/>
      <dgm:spPr/>
      <dgm:t>
        <a:bodyPr/>
        <a:lstStyle/>
        <a:p>
          <a:r>
            <a:rPr lang="en-US" dirty="0"/>
            <a:t>Hist. abuse and neglect</a:t>
          </a:r>
        </a:p>
      </dgm:t>
    </dgm:pt>
    <dgm:pt modelId="{3408DC05-2B23-42F9-B788-E13925A9158B}" type="parTrans" cxnId="{10F53FAC-90BB-4ECA-8BE8-83C91AC6897C}">
      <dgm:prSet/>
      <dgm:spPr/>
      <dgm:t>
        <a:bodyPr/>
        <a:lstStyle/>
        <a:p>
          <a:endParaRPr lang="en-US"/>
        </a:p>
      </dgm:t>
    </dgm:pt>
    <dgm:pt modelId="{2A1D2AB3-CBF3-44B2-8580-0B878B1A8F3C}" type="sibTrans" cxnId="{10F53FAC-90BB-4ECA-8BE8-83C91AC6897C}">
      <dgm:prSet/>
      <dgm:spPr/>
      <dgm:t>
        <a:bodyPr/>
        <a:lstStyle/>
        <a:p>
          <a:endParaRPr lang="en-US"/>
        </a:p>
      </dgm:t>
    </dgm:pt>
    <dgm:pt modelId="{97B0192B-7D4D-4816-8910-1D242D2AEB88}" type="pres">
      <dgm:prSet presAssocID="{7DCE08DE-608B-440D-8344-946292250D43}" presName="linearFlow" presStyleCnt="0">
        <dgm:presLayoutVars>
          <dgm:dir/>
          <dgm:animLvl val="lvl"/>
          <dgm:resizeHandles/>
        </dgm:presLayoutVars>
      </dgm:prSet>
      <dgm:spPr/>
    </dgm:pt>
    <dgm:pt modelId="{C59D91C1-2689-4591-A41A-B22CE14AB26A}" type="pres">
      <dgm:prSet presAssocID="{412D60D7-C919-4469-8F2B-F5989A2BD94C}" presName="compositeNode" presStyleCnt="0">
        <dgm:presLayoutVars>
          <dgm:bulletEnabled val="1"/>
        </dgm:presLayoutVars>
      </dgm:prSet>
      <dgm:spPr/>
    </dgm:pt>
    <dgm:pt modelId="{90864935-9C38-455E-89A5-C90A6818C189}" type="pres">
      <dgm:prSet presAssocID="{412D60D7-C919-4469-8F2B-F5989A2BD94C}" presName="imag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35000" b="-35000"/>
          </a:stretch>
        </a:blipFill>
      </dgm:spPr>
    </dgm:pt>
    <dgm:pt modelId="{3A34FD80-3EF6-4EDB-A64A-C774531A4FD1}" type="pres">
      <dgm:prSet presAssocID="{412D60D7-C919-4469-8F2B-F5989A2BD94C}" presName="childNode" presStyleLbl="node1" presStyleIdx="0" presStyleCnt="5">
        <dgm:presLayoutVars>
          <dgm:bulletEnabled val="1"/>
        </dgm:presLayoutVars>
      </dgm:prSet>
      <dgm:spPr/>
    </dgm:pt>
    <dgm:pt modelId="{1DD4CC4F-5DB3-4574-9371-96C86A25D648}" type="pres">
      <dgm:prSet presAssocID="{412D60D7-C919-4469-8F2B-F5989A2BD94C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0F69AB06-CD9B-440A-B3DD-EF9EACA28E9F}" type="pres">
      <dgm:prSet presAssocID="{B103DA6D-F1A8-43DE-A454-8478FDF2FC0E}" presName="sibTrans" presStyleCnt="0"/>
      <dgm:spPr/>
    </dgm:pt>
    <dgm:pt modelId="{73DB61B3-DD59-49A4-A5A1-7E6AD1820B02}" type="pres">
      <dgm:prSet presAssocID="{0EF20E83-DF36-4584-912B-C61D2C3A6FBE}" presName="compositeNode" presStyleCnt="0">
        <dgm:presLayoutVars>
          <dgm:bulletEnabled val="1"/>
        </dgm:presLayoutVars>
      </dgm:prSet>
      <dgm:spPr/>
    </dgm:pt>
    <dgm:pt modelId="{D36092D9-BEF7-454A-955C-24CE7932BD73}" type="pres">
      <dgm:prSet presAssocID="{0EF20E83-DF36-4584-912B-C61D2C3A6FBE}" presName="imag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F9A7F433-9A7E-4239-993D-1528C3D9B3F6}" type="pres">
      <dgm:prSet presAssocID="{0EF20E83-DF36-4584-912B-C61D2C3A6FBE}" presName="childNode" presStyleLbl="node1" presStyleIdx="1" presStyleCnt="5">
        <dgm:presLayoutVars>
          <dgm:bulletEnabled val="1"/>
        </dgm:presLayoutVars>
      </dgm:prSet>
      <dgm:spPr/>
    </dgm:pt>
    <dgm:pt modelId="{300D2707-2E10-45D1-90DE-1D6A21B5A885}" type="pres">
      <dgm:prSet presAssocID="{0EF20E83-DF36-4584-912B-C61D2C3A6FBE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6BFBB9ED-3482-4AE7-BE5E-D10EF079A0BC}" type="pres">
      <dgm:prSet presAssocID="{D256803E-DF45-4B7E-B41A-AC9C34BDAE38}" presName="sibTrans" presStyleCnt="0"/>
      <dgm:spPr/>
    </dgm:pt>
    <dgm:pt modelId="{B3576077-8302-4436-9FDA-7A3B7F798337}" type="pres">
      <dgm:prSet presAssocID="{0F056538-509C-47F2-8F4A-1FE5C40CE27D}" presName="compositeNode" presStyleCnt="0">
        <dgm:presLayoutVars>
          <dgm:bulletEnabled val="1"/>
        </dgm:presLayoutVars>
      </dgm:prSet>
      <dgm:spPr/>
    </dgm:pt>
    <dgm:pt modelId="{E41049FE-D0F0-40AA-A580-4F49EF61F128}" type="pres">
      <dgm:prSet presAssocID="{0F056538-509C-47F2-8F4A-1FE5C40CE27D}" presName="image" presStyleLbl="fgImgPlace1" presStyleIdx="2" presStyleCnt="5"/>
      <dgm:spPr>
        <a:blipFill rotWithShape="1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5000" b="-5000"/>
          </a:stretch>
        </a:blipFill>
      </dgm:spPr>
    </dgm:pt>
    <dgm:pt modelId="{09BE4CD9-E135-4C20-9200-636D5B90A882}" type="pres">
      <dgm:prSet presAssocID="{0F056538-509C-47F2-8F4A-1FE5C40CE27D}" presName="childNode" presStyleLbl="node1" presStyleIdx="2" presStyleCnt="5">
        <dgm:presLayoutVars>
          <dgm:bulletEnabled val="1"/>
        </dgm:presLayoutVars>
      </dgm:prSet>
      <dgm:spPr/>
    </dgm:pt>
    <dgm:pt modelId="{28A29F69-F903-4658-929F-7438162AE767}" type="pres">
      <dgm:prSet presAssocID="{0F056538-509C-47F2-8F4A-1FE5C40CE27D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CB3A51AC-FFFD-4BDF-9EB2-0F25BE1A0E94}" type="pres">
      <dgm:prSet presAssocID="{A9E04820-BA63-45B4-AD9B-0603A817744E}" presName="sibTrans" presStyleCnt="0"/>
      <dgm:spPr/>
    </dgm:pt>
    <dgm:pt modelId="{59F676A0-EF7C-4B57-889D-5127316F0C06}" type="pres">
      <dgm:prSet presAssocID="{82A641DE-6FD9-4225-B289-CA1B3BDFFCD0}" presName="compositeNode" presStyleCnt="0">
        <dgm:presLayoutVars>
          <dgm:bulletEnabled val="1"/>
        </dgm:presLayoutVars>
      </dgm:prSet>
      <dgm:spPr/>
    </dgm:pt>
    <dgm:pt modelId="{3FDBEBA2-E636-474C-9739-EC019144FBC0}" type="pres">
      <dgm:prSet presAssocID="{82A641DE-6FD9-4225-B289-CA1B3BDFFCD0}" presName="image" presStyleLbl="fgImgPlace1" presStyleIdx="3" presStyleCnt="5"/>
      <dgm:spPr>
        <a:blipFill rotWithShape="1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9000" b="-9000"/>
          </a:stretch>
        </a:blipFill>
      </dgm:spPr>
    </dgm:pt>
    <dgm:pt modelId="{177BDC1A-1C83-4ADB-ACCB-CDFA7C568E73}" type="pres">
      <dgm:prSet presAssocID="{82A641DE-6FD9-4225-B289-CA1B3BDFFCD0}" presName="childNode" presStyleLbl="node1" presStyleIdx="3" presStyleCnt="5">
        <dgm:presLayoutVars>
          <dgm:bulletEnabled val="1"/>
        </dgm:presLayoutVars>
      </dgm:prSet>
      <dgm:spPr/>
    </dgm:pt>
    <dgm:pt modelId="{A2231BA9-15A8-483E-AF9A-4D6DCB0A8AC5}" type="pres">
      <dgm:prSet presAssocID="{82A641DE-6FD9-4225-B289-CA1B3BDFFCD0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11A1DAAE-EA16-4A63-9301-694B1C0935B9}" type="pres">
      <dgm:prSet presAssocID="{60BE6494-BBE2-452B-B99C-D93C131E7DA3}" presName="sibTrans" presStyleCnt="0"/>
      <dgm:spPr/>
    </dgm:pt>
    <dgm:pt modelId="{3577687B-B125-446D-A860-AEA8CEA53412}" type="pres">
      <dgm:prSet presAssocID="{BEE6EA58-792F-4184-BB7A-B94F341551A4}" presName="compositeNode" presStyleCnt="0">
        <dgm:presLayoutVars>
          <dgm:bulletEnabled val="1"/>
        </dgm:presLayoutVars>
      </dgm:prSet>
      <dgm:spPr/>
    </dgm:pt>
    <dgm:pt modelId="{5473C88A-7FD4-42C0-AE4B-ED050EDC85F8}" type="pres">
      <dgm:prSet presAssocID="{BEE6EA58-792F-4184-BB7A-B94F341551A4}" presName="image" presStyleLbl="fgImgPlace1" presStyleIdx="4" presStyleCnt="5"/>
      <dgm:spPr>
        <a:blipFill rotWithShape="1">
          <a:blip xmlns:r="http://schemas.openxmlformats.org/officeDocument/2006/relationships" r:embed="rId7"/>
          <a:srcRect/>
          <a:stretch>
            <a:fillRect t="-10000" b="-10000"/>
          </a:stretch>
        </a:blipFill>
      </dgm:spPr>
    </dgm:pt>
    <dgm:pt modelId="{EBCEE107-0487-43B2-8CFE-E13772D190F8}" type="pres">
      <dgm:prSet presAssocID="{BEE6EA58-792F-4184-BB7A-B94F341551A4}" presName="childNode" presStyleLbl="node1" presStyleIdx="4" presStyleCnt="5">
        <dgm:presLayoutVars>
          <dgm:bulletEnabled val="1"/>
        </dgm:presLayoutVars>
      </dgm:prSet>
      <dgm:spPr/>
    </dgm:pt>
    <dgm:pt modelId="{5817FA86-19EC-4497-B4F8-5B5AE239875A}" type="pres">
      <dgm:prSet presAssocID="{BEE6EA58-792F-4184-BB7A-B94F341551A4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1710730A-5E09-4240-ADD6-58C3F366E68A}" type="presOf" srcId="{39675F2F-6AFF-4D22-BA1D-B1472AE3AC55}" destId="{EBCEE107-0487-43B2-8CFE-E13772D190F8}" srcOrd="0" destOrd="2" presId="urn:microsoft.com/office/officeart/2005/8/layout/hList2"/>
    <dgm:cxn modelId="{1B6E320C-F944-4039-8EAA-8BCCDEFDA62C}" type="presOf" srcId="{B8A53B42-4E12-43F6-981D-6D10E515006C}" destId="{F9A7F433-9A7E-4239-993D-1528C3D9B3F6}" srcOrd="0" destOrd="0" presId="urn:microsoft.com/office/officeart/2005/8/layout/hList2"/>
    <dgm:cxn modelId="{073A170D-F4D9-4934-B713-7ACD2165AFB7}" type="presOf" srcId="{4C9F815E-FB4F-46EA-AC0C-4BFD90CF9C60}" destId="{09BE4CD9-E135-4C20-9200-636D5B90A882}" srcOrd="0" destOrd="0" presId="urn:microsoft.com/office/officeart/2005/8/layout/hList2"/>
    <dgm:cxn modelId="{4360ED12-030B-4751-80C1-E916AEB27878}" type="presOf" srcId="{36CE97E0-5D8D-4EA4-BA50-48E8E67189DD}" destId="{177BDC1A-1C83-4ADB-ACCB-CDFA7C568E73}" srcOrd="0" destOrd="0" presId="urn:microsoft.com/office/officeart/2005/8/layout/hList2"/>
    <dgm:cxn modelId="{72780E16-8F3C-4615-BA41-8B4CDF58F323}" srcId="{82A641DE-6FD9-4225-B289-CA1B3BDFFCD0}" destId="{EED0ECF9-A551-47B6-8FF3-8BC53118F5ED}" srcOrd="2" destOrd="0" parTransId="{10AEAA99-14D8-45BD-88CE-13DB71C57363}" sibTransId="{B95A4A57-C547-4C57-B6D8-A193309C1A0B}"/>
    <dgm:cxn modelId="{591F5F19-26C6-4C19-B05F-E8672BB34619}" type="presOf" srcId="{7C8BC150-D6AD-4B5C-B245-FED6ACF96FE2}" destId="{3A34FD80-3EF6-4EDB-A64A-C774531A4FD1}" srcOrd="0" destOrd="4" presId="urn:microsoft.com/office/officeart/2005/8/layout/hList2"/>
    <dgm:cxn modelId="{81A5371B-96E0-4866-BCDE-BBC56DBF7060}" type="presOf" srcId="{00873284-2D97-4181-933D-4C0B0543D839}" destId="{3A34FD80-3EF6-4EDB-A64A-C774531A4FD1}" srcOrd="0" destOrd="3" presId="urn:microsoft.com/office/officeart/2005/8/layout/hList2"/>
    <dgm:cxn modelId="{2A644C1E-68F7-429C-A8CA-AD0B5841D31D}" srcId="{412D60D7-C919-4469-8F2B-F5989A2BD94C}" destId="{F8F5E85A-EF71-4F93-80F2-AEE864FAAD05}" srcOrd="2" destOrd="0" parTransId="{4CD80499-20F4-4067-AA0E-59DD7F98992E}" sibTransId="{01F587B2-CF30-4FA2-B9AB-71FC44AE6A35}"/>
    <dgm:cxn modelId="{3A4CB120-37ED-4031-9AE2-5064F8E40418}" type="presOf" srcId="{B9AE73F1-881D-4AE6-96CE-69F008D7C376}" destId="{177BDC1A-1C83-4ADB-ACCB-CDFA7C568E73}" srcOrd="0" destOrd="3" presId="urn:microsoft.com/office/officeart/2005/8/layout/hList2"/>
    <dgm:cxn modelId="{74D8FD21-4591-43CC-914D-7F43908008B1}" type="presOf" srcId="{A856F464-2909-49F8-B825-F3F8EC771877}" destId="{3A34FD80-3EF6-4EDB-A64A-C774531A4FD1}" srcOrd="0" destOrd="1" presId="urn:microsoft.com/office/officeart/2005/8/layout/hList2"/>
    <dgm:cxn modelId="{CB5BCF22-716A-4E94-9761-1DC57D9E981D}" srcId="{7DCE08DE-608B-440D-8344-946292250D43}" destId="{82A641DE-6FD9-4225-B289-CA1B3BDFFCD0}" srcOrd="3" destOrd="0" parTransId="{FCB0C72B-993A-428E-87A9-6C8CB572836E}" sibTransId="{60BE6494-BBE2-452B-B99C-D93C131E7DA3}"/>
    <dgm:cxn modelId="{415F4627-BDFF-4D00-AB79-9A7DA04272B0}" type="presOf" srcId="{0F056538-509C-47F2-8F4A-1FE5C40CE27D}" destId="{28A29F69-F903-4658-929F-7438162AE767}" srcOrd="0" destOrd="0" presId="urn:microsoft.com/office/officeart/2005/8/layout/hList2"/>
    <dgm:cxn modelId="{E8A79D2D-F49D-4290-81D2-5476FF9D87A2}" srcId="{BEE6EA58-792F-4184-BB7A-B94F341551A4}" destId="{8A74D6E8-54BF-47A5-BA71-43DEAB60CE18}" srcOrd="0" destOrd="0" parTransId="{D8FEFAE7-4357-49C1-87FC-4771DF1FAAFB}" sibTransId="{CA16FAF7-5184-461C-9973-F009DC3F9BFF}"/>
    <dgm:cxn modelId="{6E710232-6C6C-4C1B-9F7A-0432273837B0}" srcId="{0F056538-509C-47F2-8F4A-1FE5C40CE27D}" destId="{4C9F815E-FB4F-46EA-AC0C-4BFD90CF9C60}" srcOrd="0" destOrd="0" parTransId="{AE2D1EE1-F908-45CB-8364-C6E470755FB6}" sibTransId="{730F63E7-A297-4F5D-9457-FCD4EF49D0A8}"/>
    <dgm:cxn modelId="{C918AB33-9A7D-4BFE-BD13-E9D33CCFCFA3}" srcId="{0F056538-509C-47F2-8F4A-1FE5C40CE27D}" destId="{9F745B9A-D2C4-4173-ADFF-9402D9777525}" srcOrd="2" destOrd="0" parTransId="{269B3FDC-842C-4FC6-B7E7-3C78D53CFFF5}" sibTransId="{1E71AF3C-9218-4622-9FE5-9619BC97848E}"/>
    <dgm:cxn modelId="{06B11636-E597-4CE1-BE90-F8C6DBD54ADC}" srcId="{412D60D7-C919-4469-8F2B-F5989A2BD94C}" destId="{FB47E22B-5F92-4F80-8326-65EDD6F61F16}" srcOrd="0" destOrd="0" parTransId="{44DA62B1-0B0B-4E2A-BE01-1387ED610499}" sibTransId="{2C068B75-75C7-4766-B298-A5B9E55D3943}"/>
    <dgm:cxn modelId="{568A883D-2413-4983-ADE9-DCDBCD0A1F7A}" type="presOf" srcId="{EED0ECF9-A551-47B6-8FF3-8BC53118F5ED}" destId="{177BDC1A-1C83-4ADB-ACCB-CDFA7C568E73}" srcOrd="0" destOrd="2" presId="urn:microsoft.com/office/officeart/2005/8/layout/hList2"/>
    <dgm:cxn modelId="{4F8A613E-5C2B-4CCA-8CAE-F83326DFDB94}" srcId="{BEE6EA58-792F-4184-BB7A-B94F341551A4}" destId="{56C2775B-849F-4C7A-9BF4-9A5FD6457412}" srcOrd="4" destOrd="0" parTransId="{884A3C31-0299-4390-B88F-7DD714EB89D1}" sibTransId="{7A4C2128-C4AA-4C70-9CEA-52B6B102C170}"/>
    <dgm:cxn modelId="{70E2CB60-21E5-4954-B4C8-9F1C83FDBCA8}" srcId="{BEE6EA58-792F-4184-BB7A-B94F341551A4}" destId="{39675F2F-6AFF-4D22-BA1D-B1472AE3AC55}" srcOrd="2" destOrd="0" parTransId="{C2EE23F3-E38B-4724-9A71-6E733A11106A}" sibTransId="{458CDD6E-A274-4E27-A0E0-0F1787B0518A}"/>
    <dgm:cxn modelId="{B845C542-DECA-43BB-B85C-DECA62556983}" srcId="{82A641DE-6FD9-4225-B289-CA1B3BDFFCD0}" destId="{36CE97E0-5D8D-4EA4-BA50-48E8E67189DD}" srcOrd="0" destOrd="0" parTransId="{6C677D64-5279-4451-AFD7-E9770E796381}" sibTransId="{4BF93A37-DEB5-4005-B49B-352A1A965B77}"/>
    <dgm:cxn modelId="{7B7C2246-2584-489A-9D1D-04BF7280C883}" type="presOf" srcId="{82A641DE-6FD9-4225-B289-CA1B3BDFFCD0}" destId="{A2231BA9-15A8-483E-AF9A-4D6DCB0A8AC5}" srcOrd="0" destOrd="0" presId="urn:microsoft.com/office/officeart/2005/8/layout/hList2"/>
    <dgm:cxn modelId="{E72EFB4E-CBFB-4C03-9324-2F51FAEEEF70}" type="presOf" srcId="{FB47E22B-5F92-4F80-8326-65EDD6F61F16}" destId="{3A34FD80-3EF6-4EDB-A64A-C774531A4FD1}" srcOrd="0" destOrd="0" presId="urn:microsoft.com/office/officeart/2005/8/layout/hList2"/>
    <dgm:cxn modelId="{53BFA851-A2B5-44E3-9AB6-5EFF6EA37421}" srcId="{7DCE08DE-608B-440D-8344-946292250D43}" destId="{0F056538-509C-47F2-8F4A-1FE5C40CE27D}" srcOrd="2" destOrd="0" parTransId="{96BC8A76-08AE-4991-89A5-F5D813A782E9}" sibTransId="{A9E04820-BA63-45B4-AD9B-0603A817744E}"/>
    <dgm:cxn modelId="{44C5DD71-F270-4025-95A7-86E84B0ECB19}" srcId="{412D60D7-C919-4469-8F2B-F5989A2BD94C}" destId="{7C8BC150-D6AD-4B5C-B245-FED6ACF96FE2}" srcOrd="4" destOrd="0" parTransId="{5C06C070-3548-4E8D-8F3A-A37E937B821F}" sibTransId="{66BCA11D-A3B5-4F7A-8B7B-B5167CA79616}"/>
    <dgm:cxn modelId="{AF0A8272-BA68-4259-8502-785C62568256}" type="presOf" srcId="{BEE6EA58-792F-4184-BB7A-B94F341551A4}" destId="{5817FA86-19EC-4497-B4F8-5B5AE239875A}" srcOrd="0" destOrd="0" presId="urn:microsoft.com/office/officeart/2005/8/layout/hList2"/>
    <dgm:cxn modelId="{BCF30F53-036E-463F-8D13-4C12465BDEEB}" type="presOf" srcId="{A3350047-4EA4-4090-B6E2-8E04E2860B83}" destId="{09BE4CD9-E135-4C20-9200-636D5B90A882}" srcOrd="0" destOrd="1" presId="urn:microsoft.com/office/officeart/2005/8/layout/hList2"/>
    <dgm:cxn modelId="{10090377-69C5-4E17-A4A9-A0E6CFC88C5E}" srcId="{82A641DE-6FD9-4225-B289-CA1B3BDFFCD0}" destId="{B9AE73F1-881D-4AE6-96CE-69F008D7C376}" srcOrd="3" destOrd="0" parTransId="{FAC77F8E-06B6-49CB-B5DF-32D69509EF10}" sibTransId="{8D8548C6-08D9-48C1-88CF-1EDBE9EBFCA1}"/>
    <dgm:cxn modelId="{69233958-06C3-4C15-A4B8-DEDE3389C342}" type="presOf" srcId="{8A74D6E8-54BF-47A5-BA71-43DEAB60CE18}" destId="{EBCEE107-0487-43B2-8CFE-E13772D190F8}" srcOrd="0" destOrd="0" presId="urn:microsoft.com/office/officeart/2005/8/layout/hList2"/>
    <dgm:cxn modelId="{2A2E4178-15F1-4523-93A7-293F0C006D74}" type="presOf" srcId="{F8F5E85A-EF71-4F93-80F2-AEE864FAAD05}" destId="{3A34FD80-3EF6-4EDB-A64A-C774531A4FD1}" srcOrd="0" destOrd="2" presId="urn:microsoft.com/office/officeart/2005/8/layout/hList2"/>
    <dgm:cxn modelId="{A880CE7A-5122-4B36-A2D6-A17ECEC87F83}" srcId="{0EF20E83-DF36-4584-912B-C61D2C3A6FBE}" destId="{B8A53B42-4E12-43F6-981D-6D10E515006C}" srcOrd="0" destOrd="0" parTransId="{FB202871-6F76-4825-BE39-F180BF5E58D8}" sibTransId="{B3F9578C-692D-4977-9585-2986BE44A52B}"/>
    <dgm:cxn modelId="{C05AF183-DD62-462B-81C5-551453BBB0D1}" srcId="{0F056538-509C-47F2-8F4A-1FE5C40CE27D}" destId="{A3350047-4EA4-4090-B6E2-8E04E2860B83}" srcOrd="1" destOrd="0" parTransId="{C0202E63-7BE7-4A14-9B48-B9A7B06B96E8}" sibTransId="{B07F1FD3-DD1E-40A8-9CCB-68BFB24E77EF}"/>
    <dgm:cxn modelId="{1FE08C91-F7D3-4EB0-BAC1-EC194506AE92}" type="presOf" srcId="{56C2775B-849F-4C7A-9BF4-9A5FD6457412}" destId="{EBCEE107-0487-43B2-8CFE-E13772D190F8}" srcOrd="0" destOrd="4" presId="urn:microsoft.com/office/officeart/2005/8/layout/hList2"/>
    <dgm:cxn modelId="{FD7FF491-9AAF-415A-9008-99251357436A}" type="presOf" srcId="{3E3FB931-09A3-4D76-BCF0-4EEC41DDAFD5}" destId="{09BE4CD9-E135-4C20-9200-636D5B90A882}" srcOrd="0" destOrd="4" presId="urn:microsoft.com/office/officeart/2005/8/layout/hList2"/>
    <dgm:cxn modelId="{C2FB77A3-72B3-4558-9CBA-E88048B4646F}" srcId="{82A641DE-6FD9-4225-B289-CA1B3BDFFCD0}" destId="{A1870EE1-D298-4A58-B42E-45C1E17559C7}" srcOrd="1" destOrd="0" parTransId="{6215A942-3590-4121-93C7-8A963A954B7A}" sibTransId="{C4A534B3-D2EC-4114-A7E5-ED139D581A72}"/>
    <dgm:cxn modelId="{596A18A4-46A2-4AF1-AE0C-71BA1BF3C054}" type="presOf" srcId="{C05976B7-98D3-4B49-BECB-028A48300E6D}" destId="{F9A7F433-9A7E-4239-993D-1528C3D9B3F6}" srcOrd="0" destOrd="1" presId="urn:microsoft.com/office/officeart/2005/8/layout/hList2"/>
    <dgm:cxn modelId="{F69A6EA9-7084-4FB8-971F-778E3D128011}" srcId="{82A641DE-6FD9-4225-B289-CA1B3BDFFCD0}" destId="{9617678E-8956-43FB-B659-979C164150E5}" srcOrd="4" destOrd="0" parTransId="{1519F79E-ECD4-42BE-8CE1-041EEC19CA31}" sibTransId="{27537298-77A3-447E-B5CE-69BFD9950C52}"/>
    <dgm:cxn modelId="{6C7F3AAC-94D4-429A-9FF3-07A50ABBDA70}" type="presOf" srcId="{0EF20E83-DF36-4584-912B-C61D2C3A6FBE}" destId="{300D2707-2E10-45D1-90DE-1D6A21B5A885}" srcOrd="0" destOrd="0" presId="urn:microsoft.com/office/officeart/2005/8/layout/hList2"/>
    <dgm:cxn modelId="{10F53FAC-90BB-4ECA-8BE8-83C91AC6897C}" srcId="{0F056538-509C-47F2-8F4A-1FE5C40CE27D}" destId="{3E3FB931-09A3-4D76-BCF0-4EEC41DDAFD5}" srcOrd="4" destOrd="0" parTransId="{3408DC05-2B23-42F9-B788-E13925A9158B}" sibTransId="{2A1D2AB3-CBF3-44B2-8580-0B878B1A8F3C}"/>
    <dgm:cxn modelId="{CA7BA9AC-5C66-4C95-A2ED-75917545662F}" srcId="{7DCE08DE-608B-440D-8344-946292250D43}" destId="{0EF20E83-DF36-4584-912B-C61D2C3A6FBE}" srcOrd="1" destOrd="0" parTransId="{BAC8CEFA-E682-4696-8943-9229EE7097E0}" sibTransId="{D256803E-DF45-4B7E-B41A-AC9C34BDAE38}"/>
    <dgm:cxn modelId="{A812EBAE-39E4-47B8-9A6E-17653EADDD48}" type="presOf" srcId="{346FD88E-8410-407A-A087-A05825319051}" destId="{EBCEE107-0487-43B2-8CFE-E13772D190F8}" srcOrd="0" destOrd="1" presId="urn:microsoft.com/office/officeart/2005/8/layout/hList2"/>
    <dgm:cxn modelId="{711208AF-ACCC-40AD-BBF2-81E6918AAC71}" srcId="{412D60D7-C919-4469-8F2B-F5989A2BD94C}" destId="{00873284-2D97-4181-933D-4C0B0543D839}" srcOrd="3" destOrd="0" parTransId="{38552F7A-B92A-4BAE-BFCC-8C03B44D36AF}" sibTransId="{4C4E2C16-685D-441C-90A4-C9D85852D3B0}"/>
    <dgm:cxn modelId="{477D38B1-C4CD-4E9D-B091-29070537D1A2}" type="presOf" srcId="{25496AF3-F3BA-432C-B43A-22CC350B6482}" destId="{F9A7F433-9A7E-4239-993D-1528C3D9B3F6}" srcOrd="0" destOrd="3" presId="urn:microsoft.com/office/officeart/2005/8/layout/hList2"/>
    <dgm:cxn modelId="{CDF98CB2-CB16-47FC-A20D-C1470E1B99EF}" type="presOf" srcId="{7DCE08DE-608B-440D-8344-946292250D43}" destId="{97B0192B-7D4D-4816-8910-1D242D2AEB88}" srcOrd="0" destOrd="0" presId="urn:microsoft.com/office/officeart/2005/8/layout/hList2"/>
    <dgm:cxn modelId="{30CBBBB3-1AB3-4959-BE9A-A145640C9BFB}" type="presOf" srcId="{D6ABBC21-51BE-4705-8E9D-6FBAA652AD98}" destId="{F9A7F433-9A7E-4239-993D-1528C3D9B3F6}" srcOrd="0" destOrd="2" presId="urn:microsoft.com/office/officeart/2005/8/layout/hList2"/>
    <dgm:cxn modelId="{7F10FBB7-3D5C-4026-812F-28A6D88A38B8}" type="presOf" srcId="{A1870EE1-D298-4A58-B42E-45C1E17559C7}" destId="{177BDC1A-1C83-4ADB-ACCB-CDFA7C568E73}" srcOrd="0" destOrd="1" presId="urn:microsoft.com/office/officeart/2005/8/layout/hList2"/>
    <dgm:cxn modelId="{9D4A13C7-2C12-42FC-B23A-7E3C351093D5}" srcId="{0F056538-509C-47F2-8F4A-1FE5C40CE27D}" destId="{5FB507F8-B350-4775-8073-9E4B7B2B4C5A}" srcOrd="3" destOrd="0" parTransId="{5DE7A14E-157F-45FF-9675-0825745D30C1}" sibTransId="{55DFE6B4-5303-4F46-88D6-06ECE8DE05D3}"/>
    <dgm:cxn modelId="{9CAF14C8-7520-478B-BD30-903B2F923F9B}" srcId="{7DCE08DE-608B-440D-8344-946292250D43}" destId="{412D60D7-C919-4469-8F2B-F5989A2BD94C}" srcOrd="0" destOrd="0" parTransId="{EEEA1206-C067-428D-971E-0EFDE85AD2CD}" sibTransId="{B103DA6D-F1A8-43DE-A454-8478FDF2FC0E}"/>
    <dgm:cxn modelId="{548858CA-415A-46C3-96CF-AFD01F67D079}" srcId="{7DCE08DE-608B-440D-8344-946292250D43}" destId="{BEE6EA58-792F-4184-BB7A-B94F341551A4}" srcOrd="4" destOrd="0" parTransId="{EEEBF311-A2BC-4C24-BA41-CFC04C4DD695}" sibTransId="{203B65FF-02BF-40B8-9025-6A968536D258}"/>
    <dgm:cxn modelId="{E09CB5CC-EB4D-4926-B82C-A37C369AA1A0}" type="presOf" srcId="{412D60D7-C919-4469-8F2B-F5989A2BD94C}" destId="{1DD4CC4F-5DB3-4574-9371-96C86A25D648}" srcOrd="0" destOrd="0" presId="urn:microsoft.com/office/officeart/2005/8/layout/hList2"/>
    <dgm:cxn modelId="{108878CE-69D9-474F-80CB-0C7FB9C4D9C6}" type="presOf" srcId="{8EDFC167-94E2-4A1F-AFA9-F9F868C0609F}" destId="{EBCEE107-0487-43B2-8CFE-E13772D190F8}" srcOrd="0" destOrd="3" presId="urn:microsoft.com/office/officeart/2005/8/layout/hList2"/>
    <dgm:cxn modelId="{DFF4DAD0-ECE1-47A2-9296-62E0E2544A65}" type="presOf" srcId="{E4BD11A6-ED23-4CF5-905E-664FBA89808D}" destId="{F9A7F433-9A7E-4239-993D-1528C3D9B3F6}" srcOrd="0" destOrd="4" presId="urn:microsoft.com/office/officeart/2005/8/layout/hList2"/>
    <dgm:cxn modelId="{551BA5D5-ABC8-4CA2-A61F-8D6D5E950841}" srcId="{BEE6EA58-792F-4184-BB7A-B94F341551A4}" destId="{346FD88E-8410-407A-A087-A05825319051}" srcOrd="1" destOrd="0" parTransId="{59118387-5FA4-4BC2-B551-CBA3A89FF2CE}" sibTransId="{EBF4A214-1B6F-42B7-85A7-C5B300D38ACB}"/>
    <dgm:cxn modelId="{77777FE1-97AD-498C-88E0-914441C4E2B2}" srcId="{BEE6EA58-792F-4184-BB7A-B94F341551A4}" destId="{8EDFC167-94E2-4A1F-AFA9-F9F868C0609F}" srcOrd="3" destOrd="0" parTransId="{A2FBD7F1-9201-4A60-81AB-9723D0867661}" sibTransId="{1FCE4E9F-3C77-468B-97CD-0EEFDE049C31}"/>
    <dgm:cxn modelId="{5B48A1EA-84E8-4761-8799-FBCC4AB89463}" srcId="{0EF20E83-DF36-4584-912B-C61D2C3A6FBE}" destId="{25496AF3-F3BA-432C-B43A-22CC350B6482}" srcOrd="3" destOrd="0" parTransId="{317D5A22-95C2-4881-84D0-664E9B8FB310}" sibTransId="{D313A23B-4E36-4EC4-AA37-CFF00A9E446D}"/>
    <dgm:cxn modelId="{448EACEA-DFC5-4F9F-8E2F-49225D4CB9D1}" type="presOf" srcId="{5FB507F8-B350-4775-8073-9E4B7B2B4C5A}" destId="{09BE4CD9-E135-4C20-9200-636D5B90A882}" srcOrd="0" destOrd="3" presId="urn:microsoft.com/office/officeart/2005/8/layout/hList2"/>
    <dgm:cxn modelId="{2816B6F0-089D-4D56-A99E-433C084B91B4}" type="presOf" srcId="{9617678E-8956-43FB-B659-979C164150E5}" destId="{177BDC1A-1C83-4ADB-ACCB-CDFA7C568E73}" srcOrd="0" destOrd="4" presId="urn:microsoft.com/office/officeart/2005/8/layout/hList2"/>
    <dgm:cxn modelId="{3E5BB7F2-5398-4D71-AD18-29FE3C36D49A}" srcId="{412D60D7-C919-4469-8F2B-F5989A2BD94C}" destId="{A856F464-2909-49F8-B825-F3F8EC771877}" srcOrd="1" destOrd="0" parTransId="{AE201EF8-3829-4498-BE0B-86F9E04515F6}" sibTransId="{6C437F9C-91AB-4EBE-9535-933004BA62EE}"/>
    <dgm:cxn modelId="{BC47EEF4-EDD7-43DB-BF25-603329839F6C}" srcId="{0EF20E83-DF36-4584-912B-C61D2C3A6FBE}" destId="{E4BD11A6-ED23-4CF5-905E-664FBA89808D}" srcOrd="4" destOrd="0" parTransId="{266EFEB2-8887-4B3D-8D9F-FB6B57F2C447}" sibTransId="{C9583C9E-E121-4FD7-A0CD-62E0B5EB796E}"/>
    <dgm:cxn modelId="{E0477CF7-EB16-4410-9B6A-F22D21E810B8}" type="presOf" srcId="{9F745B9A-D2C4-4173-ADFF-9402D9777525}" destId="{09BE4CD9-E135-4C20-9200-636D5B90A882}" srcOrd="0" destOrd="2" presId="urn:microsoft.com/office/officeart/2005/8/layout/hList2"/>
    <dgm:cxn modelId="{5A6830F9-EB93-4522-BAFD-AC360D3D7717}" srcId="{0EF20E83-DF36-4584-912B-C61D2C3A6FBE}" destId="{D6ABBC21-51BE-4705-8E9D-6FBAA652AD98}" srcOrd="2" destOrd="0" parTransId="{855E5517-D1E3-4990-AB33-35A0FEE874A2}" sibTransId="{F7E7048F-CA3C-4A8F-8999-C00FD3562A7D}"/>
    <dgm:cxn modelId="{48B28EFD-6E0B-413D-8595-BAADED51AC55}" srcId="{0EF20E83-DF36-4584-912B-C61D2C3A6FBE}" destId="{C05976B7-98D3-4B49-BECB-028A48300E6D}" srcOrd="1" destOrd="0" parTransId="{A5CAEB65-778D-43AC-851D-91EEE60C6228}" sibTransId="{21EF7F73-3EE7-4020-844D-D9A0EFA6586C}"/>
    <dgm:cxn modelId="{EA4001FD-9315-4A35-985B-A9CAFD2D2FFE}" type="presParOf" srcId="{97B0192B-7D4D-4816-8910-1D242D2AEB88}" destId="{C59D91C1-2689-4591-A41A-B22CE14AB26A}" srcOrd="0" destOrd="0" presId="urn:microsoft.com/office/officeart/2005/8/layout/hList2"/>
    <dgm:cxn modelId="{FC513F2F-A8C3-4569-BF33-50460F0727A7}" type="presParOf" srcId="{C59D91C1-2689-4591-A41A-B22CE14AB26A}" destId="{90864935-9C38-455E-89A5-C90A6818C189}" srcOrd="0" destOrd="0" presId="urn:microsoft.com/office/officeart/2005/8/layout/hList2"/>
    <dgm:cxn modelId="{846571F4-3A2C-4066-8E96-CBBA6BEF1E50}" type="presParOf" srcId="{C59D91C1-2689-4591-A41A-B22CE14AB26A}" destId="{3A34FD80-3EF6-4EDB-A64A-C774531A4FD1}" srcOrd="1" destOrd="0" presId="urn:microsoft.com/office/officeart/2005/8/layout/hList2"/>
    <dgm:cxn modelId="{3B63EDED-60B7-46A4-ADC7-19CD7763E980}" type="presParOf" srcId="{C59D91C1-2689-4591-A41A-B22CE14AB26A}" destId="{1DD4CC4F-5DB3-4574-9371-96C86A25D648}" srcOrd="2" destOrd="0" presId="urn:microsoft.com/office/officeart/2005/8/layout/hList2"/>
    <dgm:cxn modelId="{A967BCB9-5A25-4254-BE31-E3CCB093CCC6}" type="presParOf" srcId="{97B0192B-7D4D-4816-8910-1D242D2AEB88}" destId="{0F69AB06-CD9B-440A-B3DD-EF9EACA28E9F}" srcOrd="1" destOrd="0" presId="urn:microsoft.com/office/officeart/2005/8/layout/hList2"/>
    <dgm:cxn modelId="{74A51F5A-BC59-42F5-AEE3-DA9FB25B2851}" type="presParOf" srcId="{97B0192B-7D4D-4816-8910-1D242D2AEB88}" destId="{73DB61B3-DD59-49A4-A5A1-7E6AD1820B02}" srcOrd="2" destOrd="0" presId="urn:microsoft.com/office/officeart/2005/8/layout/hList2"/>
    <dgm:cxn modelId="{2839A39C-44C2-4749-B153-C12DC6F93A6C}" type="presParOf" srcId="{73DB61B3-DD59-49A4-A5A1-7E6AD1820B02}" destId="{D36092D9-BEF7-454A-955C-24CE7932BD73}" srcOrd="0" destOrd="0" presId="urn:microsoft.com/office/officeart/2005/8/layout/hList2"/>
    <dgm:cxn modelId="{32F0B75A-719D-4BF3-ADDF-3E3A4C2D0741}" type="presParOf" srcId="{73DB61B3-DD59-49A4-A5A1-7E6AD1820B02}" destId="{F9A7F433-9A7E-4239-993D-1528C3D9B3F6}" srcOrd="1" destOrd="0" presId="urn:microsoft.com/office/officeart/2005/8/layout/hList2"/>
    <dgm:cxn modelId="{5F40097B-48F7-4D2A-912E-EF6816A62A6F}" type="presParOf" srcId="{73DB61B3-DD59-49A4-A5A1-7E6AD1820B02}" destId="{300D2707-2E10-45D1-90DE-1D6A21B5A885}" srcOrd="2" destOrd="0" presId="urn:microsoft.com/office/officeart/2005/8/layout/hList2"/>
    <dgm:cxn modelId="{37B38EE6-7842-4A1F-AE7B-23984EBA9367}" type="presParOf" srcId="{97B0192B-7D4D-4816-8910-1D242D2AEB88}" destId="{6BFBB9ED-3482-4AE7-BE5E-D10EF079A0BC}" srcOrd="3" destOrd="0" presId="urn:microsoft.com/office/officeart/2005/8/layout/hList2"/>
    <dgm:cxn modelId="{DF34BE54-E505-4930-BB7F-952BECDEC256}" type="presParOf" srcId="{97B0192B-7D4D-4816-8910-1D242D2AEB88}" destId="{B3576077-8302-4436-9FDA-7A3B7F798337}" srcOrd="4" destOrd="0" presId="urn:microsoft.com/office/officeart/2005/8/layout/hList2"/>
    <dgm:cxn modelId="{F0763FEB-2737-4653-9906-3DC79544BF75}" type="presParOf" srcId="{B3576077-8302-4436-9FDA-7A3B7F798337}" destId="{E41049FE-D0F0-40AA-A580-4F49EF61F128}" srcOrd="0" destOrd="0" presId="urn:microsoft.com/office/officeart/2005/8/layout/hList2"/>
    <dgm:cxn modelId="{8028BF6A-4770-4D60-BB62-9AF561488560}" type="presParOf" srcId="{B3576077-8302-4436-9FDA-7A3B7F798337}" destId="{09BE4CD9-E135-4C20-9200-636D5B90A882}" srcOrd="1" destOrd="0" presId="urn:microsoft.com/office/officeart/2005/8/layout/hList2"/>
    <dgm:cxn modelId="{A90E79C9-A609-499E-87EC-7A00B6E218E9}" type="presParOf" srcId="{B3576077-8302-4436-9FDA-7A3B7F798337}" destId="{28A29F69-F903-4658-929F-7438162AE767}" srcOrd="2" destOrd="0" presId="urn:microsoft.com/office/officeart/2005/8/layout/hList2"/>
    <dgm:cxn modelId="{71E23673-91C8-4F18-99E9-BAFD7CE0B269}" type="presParOf" srcId="{97B0192B-7D4D-4816-8910-1D242D2AEB88}" destId="{CB3A51AC-FFFD-4BDF-9EB2-0F25BE1A0E94}" srcOrd="5" destOrd="0" presId="urn:microsoft.com/office/officeart/2005/8/layout/hList2"/>
    <dgm:cxn modelId="{3599AEEB-4C33-4589-A349-724D2873D22F}" type="presParOf" srcId="{97B0192B-7D4D-4816-8910-1D242D2AEB88}" destId="{59F676A0-EF7C-4B57-889D-5127316F0C06}" srcOrd="6" destOrd="0" presId="urn:microsoft.com/office/officeart/2005/8/layout/hList2"/>
    <dgm:cxn modelId="{B193FC3C-B880-4A47-A846-4C69DD8D8BBD}" type="presParOf" srcId="{59F676A0-EF7C-4B57-889D-5127316F0C06}" destId="{3FDBEBA2-E636-474C-9739-EC019144FBC0}" srcOrd="0" destOrd="0" presId="urn:microsoft.com/office/officeart/2005/8/layout/hList2"/>
    <dgm:cxn modelId="{4722DACB-5CD5-48C7-8B25-70653A5C37F5}" type="presParOf" srcId="{59F676A0-EF7C-4B57-889D-5127316F0C06}" destId="{177BDC1A-1C83-4ADB-ACCB-CDFA7C568E73}" srcOrd="1" destOrd="0" presId="urn:microsoft.com/office/officeart/2005/8/layout/hList2"/>
    <dgm:cxn modelId="{73A5AE3B-6E87-4906-854E-DE67F47CCB49}" type="presParOf" srcId="{59F676A0-EF7C-4B57-889D-5127316F0C06}" destId="{A2231BA9-15A8-483E-AF9A-4D6DCB0A8AC5}" srcOrd="2" destOrd="0" presId="urn:microsoft.com/office/officeart/2005/8/layout/hList2"/>
    <dgm:cxn modelId="{CA80AB14-1393-4897-8B41-470B0300A81A}" type="presParOf" srcId="{97B0192B-7D4D-4816-8910-1D242D2AEB88}" destId="{11A1DAAE-EA16-4A63-9301-694B1C0935B9}" srcOrd="7" destOrd="0" presId="urn:microsoft.com/office/officeart/2005/8/layout/hList2"/>
    <dgm:cxn modelId="{50F76CF5-3544-469A-A941-18D99A1B120A}" type="presParOf" srcId="{97B0192B-7D4D-4816-8910-1D242D2AEB88}" destId="{3577687B-B125-446D-A860-AEA8CEA53412}" srcOrd="8" destOrd="0" presId="urn:microsoft.com/office/officeart/2005/8/layout/hList2"/>
    <dgm:cxn modelId="{1D45D878-3A3D-4BBB-A8DA-0115ABAEB90E}" type="presParOf" srcId="{3577687B-B125-446D-A860-AEA8CEA53412}" destId="{5473C88A-7FD4-42C0-AE4B-ED050EDC85F8}" srcOrd="0" destOrd="0" presId="urn:microsoft.com/office/officeart/2005/8/layout/hList2"/>
    <dgm:cxn modelId="{38F11D01-984D-4B50-9C3E-09A1CFF308C9}" type="presParOf" srcId="{3577687B-B125-446D-A860-AEA8CEA53412}" destId="{EBCEE107-0487-43B2-8CFE-E13772D190F8}" srcOrd="1" destOrd="0" presId="urn:microsoft.com/office/officeart/2005/8/layout/hList2"/>
    <dgm:cxn modelId="{AF19D75E-FF8E-482E-B548-CF8B19A6C6CD}" type="presParOf" srcId="{3577687B-B125-446D-A860-AEA8CEA53412}" destId="{5817FA86-19EC-4497-B4F8-5B5AE239875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CE08DE-608B-440D-8344-946292250D4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D60D7-C919-4469-8F2B-F5989A2BD94C}">
      <dgm:prSet phldrT="[Text]"/>
      <dgm:spPr/>
      <dgm:t>
        <a:bodyPr/>
        <a:lstStyle/>
        <a:p>
          <a:r>
            <a:rPr lang="en-US" dirty="0"/>
            <a:t>Illinois</a:t>
          </a:r>
        </a:p>
      </dgm:t>
    </dgm:pt>
    <dgm:pt modelId="{EEEA1206-C067-428D-971E-0EFDE85AD2CD}" type="parTrans" cxnId="{9CAF14C8-7520-478B-BD30-903B2F923F9B}">
      <dgm:prSet/>
      <dgm:spPr/>
      <dgm:t>
        <a:bodyPr/>
        <a:lstStyle/>
        <a:p>
          <a:endParaRPr lang="en-US"/>
        </a:p>
      </dgm:t>
    </dgm:pt>
    <dgm:pt modelId="{B103DA6D-F1A8-43DE-A454-8478FDF2FC0E}" type="sibTrans" cxnId="{9CAF14C8-7520-478B-BD30-903B2F923F9B}">
      <dgm:prSet/>
      <dgm:spPr/>
      <dgm:t>
        <a:bodyPr/>
        <a:lstStyle/>
        <a:p>
          <a:endParaRPr lang="en-US"/>
        </a:p>
      </dgm:t>
    </dgm:pt>
    <dgm:pt modelId="{FB47E22B-5F92-4F80-8326-65EDD6F61F16}">
      <dgm:prSet phldrT="[Text]"/>
      <dgm:spPr/>
      <dgm:t>
        <a:bodyPr/>
        <a:lstStyle/>
        <a:p>
          <a:r>
            <a:rPr lang="en-US" dirty="0"/>
            <a:t>Left a note</a:t>
          </a:r>
        </a:p>
      </dgm:t>
    </dgm:pt>
    <dgm:pt modelId="{44DA62B1-0B0B-4E2A-BE01-1387ED610499}" type="parTrans" cxnId="{06B11636-E597-4CE1-BE90-F8C6DBD54ADC}">
      <dgm:prSet/>
      <dgm:spPr/>
      <dgm:t>
        <a:bodyPr/>
        <a:lstStyle/>
        <a:p>
          <a:endParaRPr lang="en-US"/>
        </a:p>
      </dgm:t>
    </dgm:pt>
    <dgm:pt modelId="{2C068B75-75C7-4766-B298-A5B9E55D3943}" type="sibTrans" cxnId="{06B11636-E597-4CE1-BE90-F8C6DBD54ADC}">
      <dgm:prSet/>
      <dgm:spPr/>
      <dgm:t>
        <a:bodyPr/>
        <a:lstStyle/>
        <a:p>
          <a:endParaRPr lang="en-US"/>
        </a:p>
      </dgm:t>
    </dgm:pt>
    <dgm:pt modelId="{0EF20E83-DF36-4584-912B-C61D2C3A6FBE}">
      <dgm:prSet phldrT="[Text]"/>
      <dgm:spPr/>
      <dgm:t>
        <a:bodyPr/>
        <a:lstStyle/>
        <a:p>
          <a:r>
            <a:rPr lang="en-US" dirty="0"/>
            <a:t>Indiana</a:t>
          </a:r>
        </a:p>
      </dgm:t>
    </dgm:pt>
    <dgm:pt modelId="{BAC8CEFA-E682-4696-8943-9229EE7097E0}" type="parTrans" cxnId="{CA7BA9AC-5C66-4C95-A2ED-75917545662F}">
      <dgm:prSet/>
      <dgm:spPr/>
      <dgm:t>
        <a:bodyPr/>
        <a:lstStyle/>
        <a:p>
          <a:endParaRPr lang="en-US"/>
        </a:p>
      </dgm:t>
    </dgm:pt>
    <dgm:pt modelId="{D256803E-DF45-4B7E-B41A-AC9C34BDAE38}" type="sibTrans" cxnId="{CA7BA9AC-5C66-4C95-A2ED-75917545662F}">
      <dgm:prSet/>
      <dgm:spPr/>
      <dgm:t>
        <a:bodyPr/>
        <a:lstStyle/>
        <a:p>
          <a:endParaRPr lang="en-US"/>
        </a:p>
      </dgm:t>
    </dgm:pt>
    <dgm:pt modelId="{B8A53B42-4E12-43F6-981D-6D10E515006C}">
      <dgm:prSet phldrT="[Text]"/>
      <dgm:spPr/>
      <dgm:t>
        <a:bodyPr/>
        <a:lstStyle/>
        <a:p>
          <a:r>
            <a:rPr lang="en-US" dirty="0"/>
            <a:t>History of expressed suicidal thoughts</a:t>
          </a:r>
        </a:p>
      </dgm:t>
    </dgm:pt>
    <dgm:pt modelId="{FB202871-6F76-4825-BE39-F180BF5E58D8}" type="parTrans" cxnId="{A880CE7A-5122-4B36-A2D6-A17ECEC87F83}">
      <dgm:prSet/>
      <dgm:spPr/>
      <dgm:t>
        <a:bodyPr/>
        <a:lstStyle/>
        <a:p>
          <a:endParaRPr lang="en-US"/>
        </a:p>
      </dgm:t>
    </dgm:pt>
    <dgm:pt modelId="{B3F9578C-692D-4977-9585-2986BE44A52B}" type="sibTrans" cxnId="{A880CE7A-5122-4B36-A2D6-A17ECEC87F83}">
      <dgm:prSet/>
      <dgm:spPr/>
      <dgm:t>
        <a:bodyPr/>
        <a:lstStyle/>
        <a:p>
          <a:endParaRPr lang="en-US"/>
        </a:p>
      </dgm:t>
    </dgm:pt>
    <dgm:pt modelId="{0F056538-509C-47F2-8F4A-1FE5C40CE27D}">
      <dgm:prSet phldrT="[Text]"/>
      <dgm:spPr/>
      <dgm:t>
        <a:bodyPr/>
        <a:lstStyle/>
        <a:p>
          <a:r>
            <a:rPr lang="en-US" dirty="0"/>
            <a:t>Minnesota</a:t>
          </a:r>
        </a:p>
      </dgm:t>
    </dgm:pt>
    <dgm:pt modelId="{96BC8A76-08AE-4991-89A5-F5D813A782E9}" type="parTrans" cxnId="{53BFA851-A2B5-44E3-9AB6-5EFF6EA37421}">
      <dgm:prSet/>
      <dgm:spPr/>
      <dgm:t>
        <a:bodyPr/>
        <a:lstStyle/>
        <a:p>
          <a:endParaRPr lang="en-US"/>
        </a:p>
      </dgm:t>
    </dgm:pt>
    <dgm:pt modelId="{A9E04820-BA63-45B4-AD9B-0603A817744E}" type="sibTrans" cxnId="{53BFA851-A2B5-44E3-9AB6-5EFF6EA37421}">
      <dgm:prSet/>
      <dgm:spPr/>
      <dgm:t>
        <a:bodyPr/>
        <a:lstStyle/>
        <a:p>
          <a:endParaRPr lang="en-US"/>
        </a:p>
      </dgm:t>
    </dgm:pt>
    <dgm:pt modelId="{4C9F815E-FB4F-46EA-AC0C-4BFD90CF9C60}">
      <dgm:prSet phldrT="[Text]"/>
      <dgm:spPr/>
      <dgm:t>
        <a:bodyPr/>
        <a:lstStyle/>
        <a:p>
          <a:r>
            <a:rPr lang="en-US" dirty="0"/>
            <a:t>Left a note</a:t>
          </a:r>
        </a:p>
      </dgm:t>
    </dgm:pt>
    <dgm:pt modelId="{AE2D1EE1-F908-45CB-8364-C6E470755FB6}" type="parTrans" cxnId="{6E710232-6C6C-4C1B-9F7A-0432273837B0}">
      <dgm:prSet/>
      <dgm:spPr/>
      <dgm:t>
        <a:bodyPr/>
        <a:lstStyle/>
        <a:p>
          <a:endParaRPr lang="en-US"/>
        </a:p>
      </dgm:t>
    </dgm:pt>
    <dgm:pt modelId="{730F63E7-A297-4F5D-9457-FCD4EF49D0A8}" type="sibTrans" cxnId="{6E710232-6C6C-4C1B-9F7A-0432273837B0}">
      <dgm:prSet/>
      <dgm:spPr/>
      <dgm:t>
        <a:bodyPr/>
        <a:lstStyle/>
        <a:p>
          <a:endParaRPr lang="en-US"/>
        </a:p>
      </dgm:t>
    </dgm:pt>
    <dgm:pt modelId="{BEE6EA58-792F-4184-BB7A-B94F341551A4}">
      <dgm:prSet phldrT="[Text]"/>
      <dgm:spPr/>
      <dgm:t>
        <a:bodyPr/>
        <a:lstStyle/>
        <a:p>
          <a:r>
            <a:rPr lang="en-US" dirty="0"/>
            <a:t>Wisconsin</a:t>
          </a:r>
        </a:p>
      </dgm:t>
    </dgm:pt>
    <dgm:pt modelId="{EEEBF311-A2BC-4C24-BA41-CFC04C4DD695}" type="parTrans" cxnId="{548858CA-415A-46C3-96CF-AFD01F67D079}">
      <dgm:prSet/>
      <dgm:spPr/>
      <dgm:t>
        <a:bodyPr/>
        <a:lstStyle/>
        <a:p>
          <a:endParaRPr lang="en-US"/>
        </a:p>
      </dgm:t>
    </dgm:pt>
    <dgm:pt modelId="{203B65FF-02BF-40B8-9025-6A968536D258}" type="sibTrans" cxnId="{548858CA-415A-46C3-96CF-AFD01F67D079}">
      <dgm:prSet/>
      <dgm:spPr/>
      <dgm:t>
        <a:bodyPr/>
        <a:lstStyle/>
        <a:p>
          <a:endParaRPr lang="en-US"/>
        </a:p>
      </dgm:t>
    </dgm:pt>
    <dgm:pt modelId="{82A641DE-6FD9-4225-B289-CA1B3BDFFCD0}">
      <dgm:prSet phldrT="[Text]"/>
      <dgm:spPr/>
      <dgm:t>
        <a:bodyPr/>
        <a:lstStyle/>
        <a:p>
          <a:r>
            <a:rPr lang="en-US" dirty="0"/>
            <a:t>Ohio</a:t>
          </a:r>
        </a:p>
      </dgm:t>
    </dgm:pt>
    <dgm:pt modelId="{FCB0C72B-993A-428E-87A9-6C8CB572836E}" type="parTrans" cxnId="{CB5BCF22-716A-4E94-9761-1DC57D9E981D}">
      <dgm:prSet/>
      <dgm:spPr/>
      <dgm:t>
        <a:bodyPr/>
        <a:lstStyle/>
        <a:p>
          <a:endParaRPr lang="en-US"/>
        </a:p>
      </dgm:t>
    </dgm:pt>
    <dgm:pt modelId="{60BE6494-BBE2-452B-B99C-D93C131E7DA3}" type="sibTrans" cxnId="{CB5BCF22-716A-4E94-9761-1DC57D9E981D}">
      <dgm:prSet/>
      <dgm:spPr/>
      <dgm:t>
        <a:bodyPr/>
        <a:lstStyle/>
        <a:p>
          <a:endParaRPr lang="en-US"/>
        </a:p>
      </dgm:t>
    </dgm:pt>
    <dgm:pt modelId="{36CE97E0-5D8D-4EA4-BA50-48E8E67189DD}">
      <dgm:prSet phldrT="[Text]"/>
      <dgm:spPr/>
      <dgm:t>
        <a:bodyPr/>
        <a:lstStyle/>
        <a:p>
          <a:r>
            <a:rPr lang="en-US" dirty="0"/>
            <a:t>Left a note</a:t>
          </a:r>
        </a:p>
      </dgm:t>
    </dgm:pt>
    <dgm:pt modelId="{6C677D64-5279-4451-AFD7-E9770E796381}" type="parTrans" cxnId="{B845C542-DECA-43BB-B85C-DECA62556983}">
      <dgm:prSet/>
      <dgm:spPr/>
      <dgm:t>
        <a:bodyPr/>
        <a:lstStyle/>
        <a:p>
          <a:endParaRPr lang="en-US"/>
        </a:p>
      </dgm:t>
    </dgm:pt>
    <dgm:pt modelId="{4BF93A37-DEB5-4005-B49B-352A1A965B77}" type="sibTrans" cxnId="{B845C542-DECA-43BB-B85C-DECA62556983}">
      <dgm:prSet/>
      <dgm:spPr/>
      <dgm:t>
        <a:bodyPr/>
        <a:lstStyle/>
        <a:p>
          <a:endParaRPr lang="en-US"/>
        </a:p>
      </dgm:t>
    </dgm:pt>
    <dgm:pt modelId="{8A74D6E8-54BF-47A5-BA71-43DEAB60CE18}">
      <dgm:prSet phldrT="[Text]"/>
      <dgm:spPr/>
      <dgm:t>
        <a:bodyPr/>
        <a:lstStyle/>
        <a:p>
          <a:r>
            <a:rPr lang="en-US" dirty="0"/>
            <a:t>History of expressed suicidal thoughts</a:t>
          </a:r>
        </a:p>
      </dgm:t>
    </dgm:pt>
    <dgm:pt modelId="{D8FEFAE7-4357-49C1-87FC-4771DF1FAAFB}" type="parTrans" cxnId="{E8A79D2D-F49D-4290-81D2-5476FF9D87A2}">
      <dgm:prSet/>
      <dgm:spPr/>
      <dgm:t>
        <a:bodyPr/>
        <a:lstStyle/>
        <a:p>
          <a:endParaRPr lang="en-US"/>
        </a:p>
      </dgm:t>
    </dgm:pt>
    <dgm:pt modelId="{CA16FAF7-5184-461C-9973-F009DC3F9BFF}" type="sibTrans" cxnId="{E8A79D2D-F49D-4290-81D2-5476FF9D87A2}">
      <dgm:prSet/>
      <dgm:spPr/>
      <dgm:t>
        <a:bodyPr/>
        <a:lstStyle/>
        <a:p>
          <a:endParaRPr lang="en-US"/>
        </a:p>
      </dgm:t>
    </dgm:pt>
    <dgm:pt modelId="{0FDA1044-FD92-4222-A211-B62A0A9D1D20}">
      <dgm:prSet phldrT="[Text]"/>
      <dgm:spPr/>
      <dgm:t>
        <a:bodyPr/>
        <a:lstStyle/>
        <a:p>
          <a:r>
            <a:rPr lang="en-US" dirty="0"/>
            <a:t>History of expressed suicidal thoughts</a:t>
          </a:r>
        </a:p>
      </dgm:t>
    </dgm:pt>
    <dgm:pt modelId="{DADB7716-8EFC-4F0D-93F8-08091FEC246A}" type="parTrans" cxnId="{542E265F-02DE-47F1-8189-2A73A8B7C687}">
      <dgm:prSet/>
      <dgm:spPr/>
      <dgm:t>
        <a:bodyPr/>
        <a:lstStyle/>
        <a:p>
          <a:endParaRPr lang="en-US"/>
        </a:p>
      </dgm:t>
    </dgm:pt>
    <dgm:pt modelId="{972BC234-D305-4FDA-9A2B-1931D596FAB7}" type="sibTrans" cxnId="{542E265F-02DE-47F1-8189-2A73A8B7C687}">
      <dgm:prSet/>
      <dgm:spPr/>
      <dgm:t>
        <a:bodyPr/>
        <a:lstStyle/>
        <a:p>
          <a:endParaRPr lang="en-US"/>
        </a:p>
      </dgm:t>
    </dgm:pt>
    <dgm:pt modelId="{43AD1328-532C-432B-83E9-568237EC85F1}">
      <dgm:prSet phldrT="[Text]"/>
      <dgm:spPr/>
      <dgm:t>
        <a:bodyPr/>
        <a:lstStyle/>
        <a:p>
          <a:r>
            <a:rPr lang="en-US" dirty="0"/>
            <a:t>History of suicide attempt</a:t>
          </a:r>
        </a:p>
      </dgm:t>
    </dgm:pt>
    <dgm:pt modelId="{BEA7081B-CC63-493B-8D5B-0405CF811A74}" type="parTrans" cxnId="{66820D64-FF0F-4579-AAB7-88CB1B51EE39}">
      <dgm:prSet/>
      <dgm:spPr/>
      <dgm:t>
        <a:bodyPr/>
        <a:lstStyle/>
        <a:p>
          <a:endParaRPr lang="en-US"/>
        </a:p>
      </dgm:t>
    </dgm:pt>
    <dgm:pt modelId="{C244CB76-A978-437F-B24C-4D35EFC8BD71}" type="sibTrans" cxnId="{66820D64-FF0F-4579-AAB7-88CB1B51EE39}">
      <dgm:prSet/>
      <dgm:spPr/>
      <dgm:t>
        <a:bodyPr/>
        <a:lstStyle/>
        <a:p>
          <a:endParaRPr lang="en-US"/>
        </a:p>
      </dgm:t>
    </dgm:pt>
    <dgm:pt modelId="{1BB98521-BFCA-4F8D-8D24-99A04317817E}">
      <dgm:prSet phldrT="[Text]"/>
      <dgm:spPr/>
      <dgm:t>
        <a:bodyPr/>
        <a:lstStyle/>
        <a:p>
          <a:r>
            <a:rPr lang="en-US" dirty="0"/>
            <a:t>History of suicide attempts</a:t>
          </a:r>
        </a:p>
      </dgm:t>
    </dgm:pt>
    <dgm:pt modelId="{45C44AC2-F9B8-4CEB-9E17-E3E372F89AE6}" type="parTrans" cxnId="{8FFFB860-D5B5-4A0C-A757-E95A0955AE4D}">
      <dgm:prSet/>
      <dgm:spPr/>
    </dgm:pt>
    <dgm:pt modelId="{9124B172-3674-4768-8010-FDE436E98670}" type="sibTrans" cxnId="{8FFFB860-D5B5-4A0C-A757-E95A0955AE4D}">
      <dgm:prSet/>
      <dgm:spPr/>
    </dgm:pt>
    <dgm:pt modelId="{53E21E28-CA38-405B-ABC8-175F99274E67}">
      <dgm:prSet phldrT="[Text]"/>
      <dgm:spPr/>
      <dgm:t>
        <a:bodyPr/>
        <a:lstStyle/>
        <a:p>
          <a:r>
            <a:rPr lang="en-US" dirty="0"/>
            <a:t>Contributing criminal legal problem</a:t>
          </a:r>
        </a:p>
      </dgm:t>
    </dgm:pt>
    <dgm:pt modelId="{749107A3-8665-4C18-9986-6FC1FB226897}" type="parTrans" cxnId="{4D9F265E-7DA2-4D2F-93FA-58D3ED74EBDA}">
      <dgm:prSet/>
      <dgm:spPr/>
    </dgm:pt>
    <dgm:pt modelId="{91307532-DC56-4BDF-BC42-DA8923BE719D}" type="sibTrans" cxnId="{4D9F265E-7DA2-4D2F-93FA-58D3ED74EBDA}">
      <dgm:prSet/>
      <dgm:spPr/>
    </dgm:pt>
    <dgm:pt modelId="{8C5B085D-ED6F-431D-BA28-5C7FE8E8A68C}">
      <dgm:prSet phldrT="[Text]"/>
      <dgm:spPr/>
      <dgm:t>
        <a:bodyPr/>
        <a:lstStyle/>
        <a:p>
          <a:r>
            <a:rPr lang="en-US" dirty="0"/>
            <a:t>History of expressed suicidal thoughts</a:t>
          </a:r>
        </a:p>
      </dgm:t>
    </dgm:pt>
    <dgm:pt modelId="{F612D7E6-827A-4E82-98E8-B2887C73EAF3}" type="parTrans" cxnId="{E6E02816-E368-4158-AF03-D61ABA79591E}">
      <dgm:prSet/>
      <dgm:spPr/>
    </dgm:pt>
    <dgm:pt modelId="{79D7445C-C2FB-4ABF-9D38-F80F57C3FCC9}" type="sibTrans" cxnId="{E6E02816-E368-4158-AF03-D61ABA79591E}">
      <dgm:prSet/>
      <dgm:spPr/>
    </dgm:pt>
    <dgm:pt modelId="{0A7214DB-55CB-4F1C-A6C9-D3766FE7C448}">
      <dgm:prSet phldrT="[Text]"/>
      <dgm:spPr/>
      <dgm:t>
        <a:bodyPr/>
        <a:lstStyle/>
        <a:p>
          <a:r>
            <a:rPr lang="en-US" dirty="0"/>
            <a:t>History of suicide attempts</a:t>
          </a:r>
        </a:p>
      </dgm:t>
    </dgm:pt>
    <dgm:pt modelId="{4B763857-22C9-449B-BDF4-616DC217ED25}" type="parTrans" cxnId="{4DCEA035-36D4-4AD2-A247-0ADE44690DA0}">
      <dgm:prSet/>
      <dgm:spPr/>
    </dgm:pt>
    <dgm:pt modelId="{3E278969-6849-4468-A445-747B6AFD8B89}" type="sibTrans" cxnId="{4DCEA035-36D4-4AD2-A247-0ADE44690DA0}">
      <dgm:prSet/>
      <dgm:spPr/>
    </dgm:pt>
    <dgm:pt modelId="{CC666ACF-21F4-4943-9D08-FCADF08E908D}">
      <dgm:prSet phldrT="[Text]"/>
      <dgm:spPr/>
      <dgm:t>
        <a:bodyPr/>
        <a:lstStyle/>
        <a:p>
          <a:r>
            <a:rPr lang="en-US" dirty="0"/>
            <a:t>History of expressed suicidal thoughts</a:t>
          </a:r>
        </a:p>
      </dgm:t>
    </dgm:pt>
    <dgm:pt modelId="{37A3AAEA-5A14-4E4A-8A12-BE6E7CC443E3}" type="parTrans" cxnId="{D40DD256-36C7-4585-9367-1466F5062D1A}">
      <dgm:prSet/>
      <dgm:spPr/>
    </dgm:pt>
    <dgm:pt modelId="{B0D7B61A-B71C-4A4A-867A-6FBEA4AF5110}" type="sibTrans" cxnId="{D40DD256-36C7-4585-9367-1466F5062D1A}">
      <dgm:prSet/>
      <dgm:spPr/>
    </dgm:pt>
    <dgm:pt modelId="{FE2309AE-E336-439F-BB86-7D84C958B4DC}">
      <dgm:prSet phldrT="[Text]"/>
      <dgm:spPr/>
      <dgm:t>
        <a:bodyPr/>
        <a:lstStyle/>
        <a:p>
          <a:r>
            <a:rPr lang="en-US" dirty="0"/>
            <a:t>History of suicide attempts</a:t>
          </a:r>
        </a:p>
      </dgm:t>
    </dgm:pt>
    <dgm:pt modelId="{1831F8F4-0655-4C2F-AAC0-3E2D4A840C24}" type="parTrans" cxnId="{93D7DC97-8AE1-4613-A6C0-9C13E65E0590}">
      <dgm:prSet/>
      <dgm:spPr/>
    </dgm:pt>
    <dgm:pt modelId="{72D6E361-5BC4-4427-89A1-CBA6CDBBF0DE}" type="sibTrans" cxnId="{93D7DC97-8AE1-4613-A6C0-9C13E65E0590}">
      <dgm:prSet/>
      <dgm:spPr/>
    </dgm:pt>
    <dgm:pt modelId="{784CEA9F-2B42-4F6F-B0D7-0A2DC8A7E3F3}">
      <dgm:prSet phldrT="[Text]"/>
      <dgm:spPr/>
      <dgm:t>
        <a:bodyPr/>
        <a:lstStyle/>
        <a:p>
          <a:r>
            <a:rPr lang="en-US" dirty="0"/>
            <a:t>Left a note</a:t>
          </a:r>
        </a:p>
      </dgm:t>
    </dgm:pt>
    <dgm:pt modelId="{E2B0538D-7AA1-413F-BA6B-DF66E4A2FF9B}" type="parTrans" cxnId="{0DD70D3F-3CB0-44C2-B65F-CDE66A535FE0}">
      <dgm:prSet/>
      <dgm:spPr/>
    </dgm:pt>
    <dgm:pt modelId="{85BE6BD7-D559-42B5-B78A-113C73B79044}" type="sibTrans" cxnId="{0DD70D3F-3CB0-44C2-B65F-CDE66A535FE0}">
      <dgm:prSet/>
      <dgm:spPr/>
    </dgm:pt>
    <dgm:pt modelId="{0F54D412-20A9-4CAC-BDA7-4EA8BD261C92}">
      <dgm:prSet phldrT="[Text]"/>
      <dgm:spPr/>
      <dgm:t>
        <a:bodyPr/>
        <a:lstStyle/>
        <a:p>
          <a:r>
            <a:rPr lang="en-US" dirty="0"/>
            <a:t>History of suicide attempts</a:t>
          </a:r>
        </a:p>
      </dgm:t>
    </dgm:pt>
    <dgm:pt modelId="{CCB2C635-05CB-4341-BC56-BA856456D59C}" type="parTrans" cxnId="{024FF7F0-DF27-4097-B5F1-BDF94F6CF9F5}">
      <dgm:prSet/>
      <dgm:spPr/>
    </dgm:pt>
    <dgm:pt modelId="{7604F3FF-FA84-430D-9AAE-BA2A4C9E02CD}" type="sibTrans" cxnId="{024FF7F0-DF27-4097-B5F1-BDF94F6CF9F5}">
      <dgm:prSet/>
      <dgm:spPr/>
    </dgm:pt>
    <dgm:pt modelId="{97B0192B-7D4D-4816-8910-1D242D2AEB88}" type="pres">
      <dgm:prSet presAssocID="{7DCE08DE-608B-440D-8344-946292250D43}" presName="linearFlow" presStyleCnt="0">
        <dgm:presLayoutVars>
          <dgm:dir/>
          <dgm:animLvl val="lvl"/>
          <dgm:resizeHandles/>
        </dgm:presLayoutVars>
      </dgm:prSet>
      <dgm:spPr/>
    </dgm:pt>
    <dgm:pt modelId="{C59D91C1-2689-4591-A41A-B22CE14AB26A}" type="pres">
      <dgm:prSet presAssocID="{412D60D7-C919-4469-8F2B-F5989A2BD94C}" presName="compositeNode" presStyleCnt="0">
        <dgm:presLayoutVars>
          <dgm:bulletEnabled val="1"/>
        </dgm:presLayoutVars>
      </dgm:prSet>
      <dgm:spPr/>
    </dgm:pt>
    <dgm:pt modelId="{90864935-9C38-455E-89A5-C90A6818C189}" type="pres">
      <dgm:prSet presAssocID="{412D60D7-C919-4469-8F2B-F5989A2BD94C}" presName="imag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35000" b="-35000"/>
          </a:stretch>
        </a:blipFill>
      </dgm:spPr>
    </dgm:pt>
    <dgm:pt modelId="{3A34FD80-3EF6-4EDB-A64A-C774531A4FD1}" type="pres">
      <dgm:prSet presAssocID="{412D60D7-C919-4469-8F2B-F5989A2BD94C}" presName="childNode" presStyleLbl="node1" presStyleIdx="0" presStyleCnt="5">
        <dgm:presLayoutVars>
          <dgm:bulletEnabled val="1"/>
        </dgm:presLayoutVars>
      </dgm:prSet>
      <dgm:spPr/>
    </dgm:pt>
    <dgm:pt modelId="{1DD4CC4F-5DB3-4574-9371-96C86A25D648}" type="pres">
      <dgm:prSet presAssocID="{412D60D7-C919-4469-8F2B-F5989A2BD94C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0F69AB06-CD9B-440A-B3DD-EF9EACA28E9F}" type="pres">
      <dgm:prSet presAssocID="{B103DA6D-F1A8-43DE-A454-8478FDF2FC0E}" presName="sibTrans" presStyleCnt="0"/>
      <dgm:spPr/>
    </dgm:pt>
    <dgm:pt modelId="{73DB61B3-DD59-49A4-A5A1-7E6AD1820B02}" type="pres">
      <dgm:prSet presAssocID="{0EF20E83-DF36-4584-912B-C61D2C3A6FBE}" presName="compositeNode" presStyleCnt="0">
        <dgm:presLayoutVars>
          <dgm:bulletEnabled val="1"/>
        </dgm:presLayoutVars>
      </dgm:prSet>
      <dgm:spPr/>
    </dgm:pt>
    <dgm:pt modelId="{D36092D9-BEF7-454A-955C-24CE7932BD73}" type="pres">
      <dgm:prSet presAssocID="{0EF20E83-DF36-4584-912B-C61D2C3A6FBE}" presName="imag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F9A7F433-9A7E-4239-993D-1528C3D9B3F6}" type="pres">
      <dgm:prSet presAssocID="{0EF20E83-DF36-4584-912B-C61D2C3A6FBE}" presName="childNode" presStyleLbl="node1" presStyleIdx="1" presStyleCnt="5">
        <dgm:presLayoutVars>
          <dgm:bulletEnabled val="1"/>
        </dgm:presLayoutVars>
      </dgm:prSet>
      <dgm:spPr/>
    </dgm:pt>
    <dgm:pt modelId="{300D2707-2E10-45D1-90DE-1D6A21B5A885}" type="pres">
      <dgm:prSet presAssocID="{0EF20E83-DF36-4584-912B-C61D2C3A6FBE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6BFBB9ED-3482-4AE7-BE5E-D10EF079A0BC}" type="pres">
      <dgm:prSet presAssocID="{D256803E-DF45-4B7E-B41A-AC9C34BDAE38}" presName="sibTrans" presStyleCnt="0"/>
      <dgm:spPr/>
    </dgm:pt>
    <dgm:pt modelId="{B3576077-8302-4436-9FDA-7A3B7F798337}" type="pres">
      <dgm:prSet presAssocID="{0F056538-509C-47F2-8F4A-1FE5C40CE27D}" presName="compositeNode" presStyleCnt="0">
        <dgm:presLayoutVars>
          <dgm:bulletEnabled val="1"/>
        </dgm:presLayoutVars>
      </dgm:prSet>
      <dgm:spPr/>
    </dgm:pt>
    <dgm:pt modelId="{E41049FE-D0F0-40AA-A580-4F49EF61F128}" type="pres">
      <dgm:prSet presAssocID="{0F056538-509C-47F2-8F4A-1FE5C40CE27D}" presName="image" presStyleLbl="fgImgPlace1" presStyleIdx="2" presStyleCnt="5"/>
      <dgm:spPr>
        <a:blipFill rotWithShape="1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5000" b="-5000"/>
          </a:stretch>
        </a:blipFill>
      </dgm:spPr>
    </dgm:pt>
    <dgm:pt modelId="{09BE4CD9-E135-4C20-9200-636D5B90A882}" type="pres">
      <dgm:prSet presAssocID="{0F056538-509C-47F2-8F4A-1FE5C40CE27D}" presName="childNode" presStyleLbl="node1" presStyleIdx="2" presStyleCnt="5">
        <dgm:presLayoutVars>
          <dgm:bulletEnabled val="1"/>
        </dgm:presLayoutVars>
      </dgm:prSet>
      <dgm:spPr/>
    </dgm:pt>
    <dgm:pt modelId="{28A29F69-F903-4658-929F-7438162AE767}" type="pres">
      <dgm:prSet presAssocID="{0F056538-509C-47F2-8F4A-1FE5C40CE27D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CB3A51AC-FFFD-4BDF-9EB2-0F25BE1A0E94}" type="pres">
      <dgm:prSet presAssocID="{A9E04820-BA63-45B4-AD9B-0603A817744E}" presName="sibTrans" presStyleCnt="0"/>
      <dgm:spPr/>
    </dgm:pt>
    <dgm:pt modelId="{59F676A0-EF7C-4B57-889D-5127316F0C06}" type="pres">
      <dgm:prSet presAssocID="{82A641DE-6FD9-4225-B289-CA1B3BDFFCD0}" presName="compositeNode" presStyleCnt="0">
        <dgm:presLayoutVars>
          <dgm:bulletEnabled val="1"/>
        </dgm:presLayoutVars>
      </dgm:prSet>
      <dgm:spPr/>
    </dgm:pt>
    <dgm:pt modelId="{3FDBEBA2-E636-474C-9739-EC019144FBC0}" type="pres">
      <dgm:prSet presAssocID="{82A641DE-6FD9-4225-B289-CA1B3BDFFCD0}" presName="image" presStyleLbl="fgImgPlace1" presStyleIdx="3" presStyleCnt="5"/>
      <dgm:spPr>
        <a:blipFill rotWithShape="1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9000" b="-9000"/>
          </a:stretch>
        </a:blipFill>
      </dgm:spPr>
    </dgm:pt>
    <dgm:pt modelId="{177BDC1A-1C83-4ADB-ACCB-CDFA7C568E73}" type="pres">
      <dgm:prSet presAssocID="{82A641DE-6FD9-4225-B289-CA1B3BDFFCD0}" presName="childNode" presStyleLbl="node1" presStyleIdx="3" presStyleCnt="5">
        <dgm:presLayoutVars>
          <dgm:bulletEnabled val="1"/>
        </dgm:presLayoutVars>
      </dgm:prSet>
      <dgm:spPr/>
    </dgm:pt>
    <dgm:pt modelId="{A2231BA9-15A8-483E-AF9A-4D6DCB0A8AC5}" type="pres">
      <dgm:prSet presAssocID="{82A641DE-6FD9-4225-B289-CA1B3BDFFCD0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11A1DAAE-EA16-4A63-9301-694B1C0935B9}" type="pres">
      <dgm:prSet presAssocID="{60BE6494-BBE2-452B-B99C-D93C131E7DA3}" presName="sibTrans" presStyleCnt="0"/>
      <dgm:spPr/>
    </dgm:pt>
    <dgm:pt modelId="{3577687B-B125-446D-A860-AEA8CEA53412}" type="pres">
      <dgm:prSet presAssocID="{BEE6EA58-792F-4184-BB7A-B94F341551A4}" presName="compositeNode" presStyleCnt="0">
        <dgm:presLayoutVars>
          <dgm:bulletEnabled val="1"/>
        </dgm:presLayoutVars>
      </dgm:prSet>
      <dgm:spPr/>
    </dgm:pt>
    <dgm:pt modelId="{5473C88A-7FD4-42C0-AE4B-ED050EDC85F8}" type="pres">
      <dgm:prSet presAssocID="{BEE6EA58-792F-4184-BB7A-B94F341551A4}" presName="image" presStyleLbl="fgImgPlace1" presStyleIdx="4" presStyleCnt="5"/>
      <dgm:spPr>
        <a:blipFill rotWithShape="1">
          <a:blip xmlns:r="http://schemas.openxmlformats.org/officeDocument/2006/relationships" r:embed="rId7"/>
          <a:srcRect/>
          <a:stretch>
            <a:fillRect t="-10000" b="-10000"/>
          </a:stretch>
        </a:blipFill>
      </dgm:spPr>
    </dgm:pt>
    <dgm:pt modelId="{EBCEE107-0487-43B2-8CFE-E13772D190F8}" type="pres">
      <dgm:prSet presAssocID="{BEE6EA58-792F-4184-BB7A-B94F341551A4}" presName="childNode" presStyleLbl="node1" presStyleIdx="4" presStyleCnt="5">
        <dgm:presLayoutVars>
          <dgm:bulletEnabled val="1"/>
        </dgm:presLayoutVars>
      </dgm:prSet>
      <dgm:spPr/>
    </dgm:pt>
    <dgm:pt modelId="{5817FA86-19EC-4497-B4F8-5B5AE239875A}" type="pres">
      <dgm:prSet presAssocID="{BEE6EA58-792F-4184-BB7A-B94F341551A4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1B6E320C-F944-4039-8EAA-8BCCDEFDA62C}" type="presOf" srcId="{B8A53B42-4E12-43F6-981D-6D10E515006C}" destId="{F9A7F433-9A7E-4239-993D-1528C3D9B3F6}" srcOrd="0" destOrd="0" presId="urn:microsoft.com/office/officeart/2005/8/layout/hList2"/>
    <dgm:cxn modelId="{073A170D-F4D9-4934-B713-7ACD2165AFB7}" type="presOf" srcId="{4C9F815E-FB4F-46EA-AC0C-4BFD90CF9C60}" destId="{09BE4CD9-E135-4C20-9200-636D5B90A882}" srcOrd="0" destOrd="0" presId="urn:microsoft.com/office/officeart/2005/8/layout/hList2"/>
    <dgm:cxn modelId="{9BA50D12-F19E-4ADF-A561-4A75B117D208}" type="presOf" srcId="{784CEA9F-2B42-4F6F-B0D7-0A2DC8A7E3F3}" destId="{EBCEE107-0487-43B2-8CFE-E13772D190F8}" srcOrd="0" destOrd="1" presId="urn:microsoft.com/office/officeart/2005/8/layout/hList2"/>
    <dgm:cxn modelId="{4360ED12-030B-4751-80C1-E916AEB27878}" type="presOf" srcId="{36CE97E0-5D8D-4EA4-BA50-48E8E67189DD}" destId="{177BDC1A-1C83-4ADB-ACCB-CDFA7C568E73}" srcOrd="0" destOrd="0" presId="urn:microsoft.com/office/officeart/2005/8/layout/hList2"/>
    <dgm:cxn modelId="{E6E02816-E368-4158-AF03-D61ABA79591E}" srcId="{0F056538-509C-47F2-8F4A-1FE5C40CE27D}" destId="{8C5B085D-ED6F-431D-BA28-5C7FE8E8A68C}" srcOrd="1" destOrd="0" parTransId="{F612D7E6-827A-4E82-98E8-B2887C73EAF3}" sibTransId="{79D7445C-C2FB-4ABF-9D38-F80F57C3FCC9}"/>
    <dgm:cxn modelId="{CB5BCF22-716A-4E94-9761-1DC57D9E981D}" srcId="{7DCE08DE-608B-440D-8344-946292250D43}" destId="{82A641DE-6FD9-4225-B289-CA1B3BDFFCD0}" srcOrd="3" destOrd="0" parTransId="{FCB0C72B-993A-428E-87A9-6C8CB572836E}" sibTransId="{60BE6494-BBE2-452B-B99C-D93C131E7DA3}"/>
    <dgm:cxn modelId="{0A6E1323-EDA0-40B8-A390-7FFC0878FAF0}" type="presOf" srcId="{FE2309AE-E336-439F-BB86-7D84C958B4DC}" destId="{177BDC1A-1C83-4ADB-ACCB-CDFA7C568E73}" srcOrd="0" destOrd="2" presId="urn:microsoft.com/office/officeart/2005/8/layout/hList2"/>
    <dgm:cxn modelId="{415F4627-BDFF-4D00-AB79-9A7DA04272B0}" type="presOf" srcId="{0F056538-509C-47F2-8F4A-1FE5C40CE27D}" destId="{28A29F69-F903-4658-929F-7438162AE767}" srcOrd="0" destOrd="0" presId="urn:microsoft.com/office/officeart/2005/8/layout/hList2"/>
    <dgm:cxn modelId="{E8A79D2D-F49D-4290-81D2-5476FF9D87A2}" srcId="{BEE6EA58-792F-4184-BB7A-B94F341551A4}" destId="{8A74D6E8-54BF-47A5-BA71-43DEAB60CE18}" srcOrd="0" destOrd="0" parTransId="{D8FEFAE7-4357-49C1-87FC-4771DF1FAAFB}" sibTransId="{CA16FAF7-5184-461C-9973-F009DC3F9BFF}"/>
    <dgm:cxn modelId="{6E710232-6C6C-4C1B-9F7A-0432273837B0}" srcId="{0F056538-509C-47F2-8F4A-1FE5C40CE27D}" destId="{4C9F815E-FB4F-46EA-AC0C-4BFD90CF9C60}" srcOrd="0" destOrd="0" parTransId="{AE2D1EE1-F908-45CB-8364-C6E470755FB6}" sibTransId="{730F63E7-A297-4F5D-9457-FCD4EF49D0A8}"/>
    <dgm:cxn modelId="{8F697333-3D0F-493A-8372-12BABC20A0EE}" type="presOf" srcId="{0A7214DB-55CB-4F1C-A6C9-D3766FE7C448}" destId="{09BE4CD9-E135-4C20-9200-636D5B90A882}" srcOrd="0" destOrd="2" presId="urn:microsoft.com/office/officeart/2005/8/layout/hList2"/>
    <dgm:cxn modelId="{E573D533-0279-46D0-8359-12F2F4006760}" type="presOf" srcId="{CC666ACF-21F4-4943-9D08-FCADF08E908D}" destId="{177BDC1A-1C83-4ADB-ACCB-CDFA7C568E73}" srcOrd="0" destOrd="1" presId="urn:microsoft.com/office/officeart/2005/8/layout/hList2"/>
    <dgm:cxn modelId="{4DCEA035-36D4-4AD2-A247-0ADE44690DA0}" srcId="{0F056538-509C-47F2-8F4A-1FE5C40CE27D}" destId="{0A7214DB-55CB-4F1C-A6C9-D3766FE7C448}" srcOrd="2" destOrd="0" parTransId="{4B763857-22C9-449B-BDF4-616DC217ED25}" sibTransId="{3E278969-6849-4468-A445-747B6AFD8B89}"/>
    <dgm:cxn modelId="{06B11636-E597-4CE1-BE90-F8C6DBD54ADC}" srcId="{412D60D7-C919-4469-8F2B-F5989A2BD94C}" destId="{FB47E22B-5F92-4F80-8326-65EDD6F61F16}" srcOrd="0" destOrd="0" parTransId="{44DA62B1-0B0B-4E2A-BE01-1387ED610499}" sibTransId="{2C068B75-75C7-4766-B298-A5B9E55D3943}"/>
    <dgm:cxn modelId="{0DD70D3F-3CB0-44C2-B65F-CDE66A535FE0}" srcId="{BEE6EA58-792F-4184-BB7A-B94F341551A4}" destId="{784CEA9F-2B42-4F6F-B0D7-0A2DC8A7E3F3}" srcOrd="1" destOrd="0" parTransId="{E2B0538D-7AA1-413F-BA6B-DF66E4A2FF9B}" sibTransId="{85BE6BD7-D559-42B5-B78A-113C73B79044}"/>
    <dgm:cxn modelId="{4D9F265E-7DA2-4D2F-93FA-58D3ED74EBDA}" srcId="{0EF20E83-DF36-4584-912B-C61D2C3A6FBE}" destId="{53E21E28-CA38-405B-ABC8-175F99274E67}" srcOrd="2" destOrd="0" parTransId="{749107A3-8665-4C18-9986-6FC1FB226897}" sibTransId="{91307532-DC56-4BDF-BC42-DA8923BE719D}"/>
    <dgm:cxn modelId="{542E265F-02DE-47F1-8189-2A73A8B7C687}" srcId="{412D60D7-C919-4469-8F2B-F5989A2BD94C}" destId="{0FDA1044-FD92-4222-A211-B62A0A9D1D20}" srcOrd="1" destOrd="0" parTransId="{DADB7716-8EFC-4F0D-93F8-08091FEC246A}" sibTransId="{972BC234-D305-4FDA-9A2B-1931D596FAB7}"/>
    <dgm:cxn modelId="{E6FD445F-62FC-4110-B5A0-F3CAAD83B006}" type="presOf" srcId="{53E21E28-CA38-405B-ABC8-175F99274E67}" destId="{F9A7F433-9A7E-4239-993D-1528C3D9B3F6}" srcOrd="0" destOrd="2" presId="urn:microsoft.com/office/officeart/2005/8/layout/hList2"/>
    <dgm:cxn modelId="{A6055460-5D16-482C-89B1-CAED207E4A74}" type="presOf" srcId="{8C5B085D-ED6F-431D-BA28-5C7FE8E8A68C}" destId="{09BE4CD9-E135-4C20-9200-636D5B90A882}" srcOrd="0" destOrd="1" presId="urn:microsoft.com/office/officeart/2005/8/layout/hList2"/>
    <dgm:cxn modelId="{8FFFB860-D5B5-4A0C-A757-E95A0955AE4D}" srcId="{0EF20E83-DF36-4584-912B-C61D2C3A6FBE}" destId="{1BB98521-BFCA-4F8D-8D24-99A04317817E}" srcOrd="1" destOrd="0" parTransId="{45C44AC2-F9B8-4CEB-9E17-E3E372F89AE6}" sibTransId="{9124B172-3674-4768-8010-FDE436E98670}"/>
    <dgm:cxn modelId="{B845C542-DECA-43BB-B85C-DECA62556983}" srcId="{82A641DE-6FD9-4225-B289-CA1B3BDFFCD0}" destId="{36CE97E0-5D8D-4EA4-BA50-48E8E67189DD}" srcOrd="0" destOrd="0" parTransId="{6C677D64-5279-4451-AFD7-E9770E796381}" sibTransId="{4BF93A37-DEB5-4005-B49B-352A1A965B77}"/>
    <dgm:cxn modelId="{C8840C64-466C-4CB6-86F8-2F0C810C6983}" type="presOf" srcId="{43AD1328-532C-432B-83E9-568237EC85F1}" destId="{3A34FD80-3EF6-4EDB-A64A-C774531A4FD1}" srcOrd="0" destOrd="2" presId="urn:microsoft.com/office/officeart/2005/8/layout/hList2"/>
    <dgm:cxn modelId="{66820D64-FF0F-4579-AAB7-88CB1B51EE39}" srcId="{412D60D7-C919-4469-8F2B-F5989A2BD94C}" destId="{43AD1328-532C-432B-83E9-568237EC85F1}" srcOrd="2" destOrd="0" parTransId="{BEA7081B-CC63-493B-8D5B-0405CF811A74}" sibTransId="{C244CB76-A978-437F-B24C-4D35EFC8BD71}"/>
    <dgm:cxn modelId="{7B7C2246-2584-489A-9D1D-04BF7280C883}" type="presOf" srcId="{82A641DE-6FD9-4225-B289-CA1B3BDFFCD0}" destId="{A2231BA9-15A8-483E-AF9A-4D6DCB0A8AC5}" srcOrd="0" destOrd="0" presId="urn:microsoft.com/office/officeart/2005/8/layout/hList2"/>
    <dgm:cxn modelId="{E72EFB4E-CBFB-4C03-9324-2F51FAEEEF70}" type="presOf" srcId="{FB47E22B-5F92-4F80-8326-65EDD6F61F16}" destId="{3A34FD80-3EF6-4EDB-A64A-C774531A4FD1}" srcOrd="0" destOrd="0" presId="urn:microsoft.com/office/officeart/2005/8/layout/hList2"/>
    <dgm:cxn modelId="{53BFA851-A2B5-44E3-9AB6-5EFF6EA37421}" srcId="{7DCE08DE-608B-440D-8344-946292250D43}" destId="{0F056538-509C-47F2-8F4A-1FE5C40CE27D}" srcOrd="2" destOrd="0" parTransId="{96BC8A76-08AE-4991-89A5-F5D813A782E9}" sibTransId="{A9E04820-BA63-45B4-AD9B-0603A817744E}"/>
    <dgm:cxn modelId="{AF0A8272-BA68-4259-8502-785C62568256}" type="presOf" srcId="{BEE6EA58-792F-4184-BB7A-B94F341551A4}" destId="{5817FA86-19EC-4497-B4F8-5B5AE239875A}" srcOrd="0" destOrd="0" presId="urn:microsoft.com/office/officeart/2005/8/layout/hList2"/>
    <dgm:cxn modelId="{D40DD256-36C7-4585-9367-1466F5062D1A}" srcId="{82A641DE-6FD9-4225-B289-CA1B3BDFFCD0}" destId="{CC666ACF-21F4-4943-9D08-FCADF08E908D}" srcOrd="1" destOrd="0" parTransId="{37A3AAEA-5A14-4E4A-8A12-BE6E7CC443E3}" sibTransId="{B0D7B61A-B71C-4A4A-867A-6FBEA4AF5110}"/>
    <dgm:cxn modelId="{69233958-06C3-4C15-A4B8-DEDE3389C342}" type="presOf" srcId="{8A74D6E8-54BF-47A5-BA71-43DEAB60CE18}" destId="{EBCEE107-0487-43B2-8CFE-E13772D190F8}" srcOrd="0" destOrd="0" presId="urn:microsoft.com/office/officeart/2005/8/layout/hList2"/>
    <dgm:cxn modelId="{A880CE7A-5122-4B36-A2D6-A17ECEC87F83}" srcId="{0EF20E83-DF36-4584-912B-C61D2C3A6FBE}" destId="{B8A53B42-4E12-43F6-981D-6D10E515006C}" srcOrd="0" destOrd="0" parTransId="{FB202871-6F76-4825-BE39-F180BF5E58D8}" sibTransId="{B3F9578C-692D-4977-9585-2986BE44A52B}"/>
    <dgm:cxn modelId="{0F9B857B-1053-4375-87E6-5763C0BE2EBD}" type="presOf" srcId="{0F54D412-20A9-4CAC-BDA7-4EA8BD261C92}" destId="{EBCEE107-0487-43B2-8CFE-E13772D190F8}" srcOrd="0" destOrd="2" presId="urn:microsoft.com/office/officeart/2005/8/layout/hList2"/>
    <dgm:cxn modelId="{F7ACDD90-D43B-47F4-A6EF-2F6B061AFF7E}" type="presOf" srcId="{1BB98521-BFCA-4F8D-8D24-99A04317817E}" destId="{F9A7F433-9A7E-4239-993D-1528C3D9B3F6}" srcOrd="0" destOrd="1" presId="urn:microsoft.com/office/officeart/2005/8/layout/hList2"/>
    <dgm:cxn modelId="{93D7DC97-8AE1-4613-A6C0-9C13E65E0590}" srcId="{82A641DE-6FD9-4225-B289-CA1B3BDFFCD0}" destId="{FE2309AE-E336-439F-BB86-7D84C958B4DC}" srcOrd="2" destOrd="0" parTransId="{1831F8F4-0655-4C2F-AAC0-3E2D4A840C24}" sibTransId="{72D6E361-5BC4-4427-89A1-CBA6CDBBF0DE}"/>
    <dgm:cxn modelId="{F950AF9B-7219-4D6E-8293-052F306EF75F}" type="presOf" srcId="{0FDA1044-FD92-4222-A211-B62A0A9D1D20}" destId="{3A34FD80-3EF6-4EDB-A64A-C774531A4FD1}" srcOrd="0" destOrd="1" presId="urn:microsoft.com/office/officeart/2005/8/layout/hList2"/>
    <dgm:cxn modelId="{6C7F3AAC-94D4-429A-9FF3-07A50ABBDA70}" type="presOf" srcId="{0EF20E83-DF36-4584-912B-C61D2C3A6FBE}" destId="{300D2707-2E10-45D1-90DE-1D6A21B5A885}" srcOrd="0" destOrd="0" presId="urn:microsoft.com/office/officeart/2005/8/layout/hList2"/>
    <dgm:cxn modelId="{CA7BA9AC-5C66-4C95-A2ED-75917545662F}" srcId="{7DCE08DE-608B-440D-8344-946292250D43}" destId="{0EF20E83-DF36-4584-912B-C61D2C3A6FBE}" srcOrd="1" destOrd="0" parTransId="{BAC8CEFA-E682-4696-8943-9229EE7097E0}" sibTransId="{D256803E-DF45-4B7E-B41A-AC9C34BDAE38}"/>
    <dgm:cxn modelId="{CDF98CB2-CB16-47FC-A20D-C1470E1B99EF}" type="presOf" srcId="{7DCE08DE-608B-440D-8344-946292250D43}" destId="{97B0192B-7D4D-4816-8910-1D242D2AEB88}" srcOrd="0" destOrd="0" presId="urn:microsoft.com/office/officeart/2005/8/layout/hList2"/>
    <dgm:cxn modelId="{9CAF14C8-7520-478B-BD30-903B2F923F9B}" srcId="{7DCE08DE-608B-440D-8344-946292250D43}" destId="{412D60D7-C919-4469-8F2B-F5989A2BD94C}" srcOrd="0" destOrd="0" parTransId="{EEEA1206-C067-428D-971E-0EFDE85AD2CD}" sibTransId="{B103DA6D-F1A8-43DE-A454-8478FDF2FC0E}"/>
    <dgm:cxn modelId="{548858CA-415A-46C3-96CF-AFD01F67D079}" srcId="{7DCE08DE-608B-440D-8344-946292250D43}" destId="{BEE6EA58-792F-4184-BB7A-B94F341551A4}" srcOrd="4" destOrd="0" parTransId="{EEEBF311-A2BC-4C24-BA41-CFC04C4DD695}" sibTransId="{203B65FF-02BF-40B8-9025-6A968536D258}"/>
    <dgm:cxn modelId="{E09CB5CC-EB4D-4926-B82C-A37C369AA1A0}" type="presOf" srcId="{412D60D7-C919-4469-8F2B-F5989A2BD94C}" destId="{1DD4CC4F-5DB3-4574-9371-96C86A25D648}" srcOrd="0" destOrd="0" presId="urn:microsoft.com/office/officeart/2005/8/layout/hList2"/>
    <dgm:cxn modelId="{024FF7F0-DF27-4097-B5F1-BDF94F6CF9F5}" srcId="{BEE6EA58-792F-4184-BB7A-B94F341551A4}" destId="{0F54D412-20A9-4CAC-BDA7-4EA8BD261C92}" srcOrd="2" destOrd="0" parTransId="{CCB2C635-05CB-4341-BC56-BA856456D59C}" sibTransId="{7604F3FF-FA84-430D-9AAE-BA2A4C9E02CD}"/>
    <dgm:cxn modelId="{EA4001FD-9315-4A35-985B-A9CAFD2D2FFE}" type="presParOf" srcId="{97B0192B-7D4D-4816-8910-1D242D2AEB88}" destId="{C59D91C1-2689-4591-A41A-B22CE14AB26A}" srcOrd="0" destOrd="0" presId="urn:microsoft.com/office/officeart/2005/8/layout/hList2"/>
    <dgm:cxn modelId="{FC513F2F-A8C3-4569-BF33-50460F0727A7}" type="presParOf" srcId="{C59D91C1-2689-4591-A41A-B22CE14AB26A}" destId="{90864935-9C38-455E-89A5-C90A6818C189}" srcOrd="0" destOrd="0" presId="urn:microsoft.com/office/officeart/2005/8/layout/hList2"/>
    <dgm:cxn modelId="{846571F4-3A2C-4066-8E96-CBBA6BEF1E50}" type="presParOf" srcId="{C59D91C1-2689-4591-A41A-B22CE14AB26A}" destId="{3A34FD80-3EF6-4EDB-A64A-C774531A4FD1}" srcOrd="1" destOrd="0" presId="urn:microsoft.com/office/officeart/2005/8/layout/hList2"/>
    <dgm:cxn modelId="{3B63EDED-60B7-46A4-ADC7-19CD7763E980}" type="presParOf" srcId="{C59D91C1-2689-4591-A41A-B22CE14AB26A}" destId="{1DD4CC4F-5DB3-4574-9371-96C86A25D648}" srcOrd="2" destOrd="0" presId="urn:microsoft.com/office/officeart/2005/8/layout/hList2"/>
    <dgm:cxn modelId="{A967BCB9-5A25-4254-BE31-E3CCB093CCC6}" type="presParOf" srcId="{97B0192B-7D4D-4816-8910-1D242D2AEB88}" destId="{0F69AB06-CD9B-440A-B3DD-EF9EACA28E9F}" srcOrd="1" destOrd="0" presId="urn:microsoft.com/office/officeart/2005/8/layout/hList2"/>
    <dgm:cxn modelId="{74A51F5A-BC59-42F5-AEE3-DA9FB25B2851}" type="presParOf" srcId="{97B0192B-7D4D-4816-8910-1D242D2AEB88}" destId="{73DB61B3-DD59-49A4-A5A1-7E6AD1820B02}" srcOrd="2" destOrd="0" presId="urn:microsoft.com/office/officeart/2005/8/layout/hList2"/>
    <dgm:cxn modelId="{2839A39C-44C2-4749-B153-C12DC6F93A6C}" type="presParOf" srcId="{73DB61B3-DD59-49A4-A5A1-7E6AD1820B02}" destId="{D36092D9-BEF7-454A-955C-24CE7932BD73}" srcOrd="0" destOrd="0" presId="urn:microsoft.com/office/officeart/2005/8/layout/hList2"/>
    <dgm:cxn modelId="{32F0B75A-719D-4BF3-ADDF-3E3A4C2D0741}" type="presParOf" srcId="{73DB61B3-DD59-49A4-A5A1-7E6AD1820B02}" destId="{F9A7F433-9A7E-4239-993D-1528C3D9B3F6}" srcOrd="1" destOrd="0" presId="urn:microsoft.com/office/officeart/2005/8/layout/hList2"/>
    <dgm:cxn modelId="{5F40097B-48F7-4D2A-912E-EF6816A62A6F}" type="presParOf" srcId="{73DB61B3-DD59-49A4-A5A1-7E6AD1820B02}" destId="{300D2707-2E10-45D1-90DE-1D6A21B5A885}" srcOrd="2" destOrd="0" presId="urn:microsoft.com/office/officeart/2005/8/layout/hList2"/>
    <dgm:cxn modelId="{37B38EE6-7842-4A1F-AE7B-23984EBA9367}" type="presParOf" srcId="{97B0192B-7D4D-4816-8910-1D242D2AEB88}" destId="{6BFBB9ED-3482-4AE7-BE5E-D10EF079A0BC}" srcOrd="3" destOrd="0" presId="urn:microsoft.com/office/officeart/2005/8/layout/hList2"/>
    <dgm:cxn modelId="{DF34BE54-E505-4930-BB7F-952BECDEC256}" type="presParOf" srcId="{97B0192B-7D4D-4816-8910-1D242D2AEB88}" destId="{B3576077-8302-4436-9FDA-7A3B7F798337}" srcOrd="4" destOrd="0" presId="urn:microsoft.com/office/officeart/2005/8/layout/hList2"/>
    <dgm:cxn modelId="{F0763FEB-2737-4653-9906-3DC79544BF75}" type="presParOf" srcId="{B3576077-8302-4436-9FDA-7A3B7F798337}" destId="{E41049FE-D0F0-40AA-A580-4F49EF61F128}" srcOrd="0" destOrd="0" presId="urn:microsoft.com/office/officeart/2005/8/layout/hList2"/>
    <dgm:cxn modelId="{8028BF6A-4770-4D60-BB62-9AF561488560}" type="presParOf" srcId="{B3576077-8302-4436-9FDA-7A3B7F798337}" destId="{09BE4CD9-E135-4C20-9200-636D5B90A882}" srcOrd="1" destOrd="0" presId="urn:microsoft.com/office/officeart/2005/8/layout/hList2"/>
    <dgm:cxn modelId="{A90E79C9-A609-499E-87EC-7A00B6E218E9}" type="presParOf" srcId="{B3576077-8302-4436-9FDA-7A3B7F798337}" destId="{28A29F69-F903-4658-929F-7438162AE767}" srcOrd="2" destOrd="0" presId="urn:microsoft.com/office/officeart/2005/8/layout/hList2"/>
    <dgm:cxn modelId="{71E23673-91C8-4F18-99E9-BAFD7CE0B269}" type="presParOf" srcId="{97B0192B-7D4D-4816-8910-1D242D2AEB88}" destId="{CB3A51AC-FFFD-4BDF-9EB2-0F25BE1A0E94}" srcOrd="5" destOrd="0" presId="urn:microsoft.com/office/officeart/2005/8/layout/hList2"/>
    <dgm:cxn modelId="{3599AEEB-4C33-4589-A349-724D2873D22F}" type="presParOf" srcId="{97B0192B-7D4D-4816-8910-1D242D2AEB88}" destId="{59F676A0-EF7C-4B57-889D-5127316F0C06}" srcOrd="6" destOrd="0" presId="urn:microsoft.com/office/officeart/2005/8/layout/hList2"/>
    <dgm:cxn modelId="{B193FC3C-B880-4A47-A846-4C69DD8D8BBD}" type="presParOf" srcId="{59F676A0-EF7C-4B57-889D-5127316F0C06}" destId="{3FDBEBA2-E636-474C-9739-EC019144FBC0}" srcOrd="0" destOrd="0" presId="urn:microsoft.com/office/officeart/2005/8/layout/hList2"/>
    <dgm:cxn modelId="{4722DACB-5CD5-48C7-8B25-70653A5C37F5}" type="presParOf" srcId="{59F676A0-EF7C-4B57-889D-5127316F0C06}" destId="{177BDC1A-1C83-4ADB-ACCB-CDFA7C568E73}" srcOrd="1" destOrd="0" presId="urn:microsoft.com/office/officeart/2005/8/layout/hList2"/>
    <dgm:cxn modelId="{73A5AE3B-6E87-4906-854E-DE67F47CCB49}" type="presParOf" srcId="{59F676A0-EF7C-4B57-889D-5127316F0C06}" destId="{A2231BA9-15A8-483E-AF9A-4D6DCB0A8AC5}" srcOrd="2" destOrd="0" presId="urn:microsoft.com/office/officeart/2005/8/layout/hList2"/>
    <dgm:cxn modelId="{CA80AB14-1393-4897-8B41-470B0300A81A}" type="presParOf" srcId="{97B0192B-7D4D-4816-8910-1D242D2AEB88}" destId="{11A1DAAE-EA16-4A63-9301-694B1C0935B9}" srcOrd="7" destOrd="0" presId="urn:microsoft.com/office/officeart/2005/8/layout/hList2"/>
    <dgm:cxn modelId="{50F76CF5-3544-469A-A941-18D99A1B120A}" type="presParOf" srcId="{97B0192B-7D4D-4816-8910-1D242D2AEB88}" destId="{3577687B-B125-446D-A860-AEA8CEA53412}" srcOrd="8" destOrd="0" presId="urn:microsoft.com/office/officeart/2005/8/layout/hList2"/>
    <dgm:cxn modelId="{1D45D878-3A3D-4BBB-A8DA-0115ABAEB90E}" type="presParOf" srcId="{3577687B-B125-446D-A860-AEA8CEA53412}" destId="{5473C88A-7FD4-42C0-AE4B-ED050EDC85F8}" srcOrd="0" destOrd="0" presId="urn:microsoft.com/office/officeart/2005/8/layout/hList2"/>
    <dgm:cxn modelId="{38F11D01-984D-4B50-9C3E-09A1CFF308C9}" type="presParOf" srcId="{3577687B-B125-446D-A860-AEA8CEA53412}" destId="{EBCEE107-0487-43B2-8CFE-E13772D190F8}" srcOrd="1" destOrd="0" presId="urn:microsoft.com/office/officeart/2005/8/layout/hList2"/>
    <dgm:cxn modelId="{AF19D75E-FF8E-482E-B548-CF8B19A6C6CD}" type="presParOf" srcId="{3577687B-B125-446D-A860-AEA8CEA53412}" destId="{5817FA86-19EC-4497-B4F8-5B5AE239875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8178-5CE0-41D0-8851-F1144980D162}">
      <dsp:nvSpPr>
        <dsp:cNvPr id="0" name=""/>
        <dsp:cNvSpPr/>
      </dsp:nvSpPr>
      <dsp:spPr>
        <a:xfrm>
          <a:off x="739" y="14564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Depression</a:t>
          </a:r>
        </a:p>
      </dsp:txBody>
      <dsp:txXfrm>
        <a:off x="739" y="14564"/>
        <a:ext cx="721371" cy="259200"/>
      </dsp:txXfrm>
    </dsp:sp>
    <dsp:sp modelId="{222CACE5-BA8D-427E-8B14-F51B418CBD89}">
      <dsp:nvSpPr>
        <dsp:cNvPr id="0" name=""/>
        <dsp:cNvSpPr/>
      </dsp:nvSpPr>
      <dsp:spPr>
        <a:xfrm>
          <a:off x="739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63C02-9C6C-43E6-ACC2-24FF90249DF1}">
      <dsp:nvSpPr>
        <dsp:cNvPr id="0" name=""/>
        <dsp:cNvSpPr/>
      </dsp:nvSpPr>
      <dsp:spPr>
        <a:xfrm>
          <a:off x="823103" y="14564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Bipolar </a:t>
          </a:r>
          <a:r>
            <a:rPr lang="en-US" sz="1000" kern="1200" dirty="0"/>
            <a:t>Disorder</a:t>
          </a:r>
        </a:p>
      </dsp:txBody>
      <dsp:txXfrm>
        <a:off x="823103" y="14564"/>
        <a:ext cx="721371" cy="259200"/>
      </dsp:txXfrm>
    </dsp:sp>
    <dsp:sp modelId="{DFD41130-C9BE-4412-AA8E-6EBEC72B30C8}">
      <dsp:nvSpPr>
        <dsp:cNvPr id="0" name=""/>
        <dsp:cNvSpPr/>
      </dsp:nvSpPr>
      <dsp:spPr>
        <a:xfrm>
          <a:off x="823103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98E7E-3662-4B7F-B7EE-CF603C6F6CF5}">
      <dsp:nvSpPr>
        <dsp:cNvPr id="0" name=""/>
        <dsp:cNvSpPr/>
      </dsp:nvSpPr>
      <dsp:spPr>
        <a:xfrm>
          <a:off x="1645467" y="14564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Anxiety</a:t>
          </a:r>
        </a:p>
      </dsp:txBody>
      <dsp:txXfrm>
        <a:off x="1645467" y="14564"/>
        <a:ext cx="721371" cy="259200"/>
      </dsp:txXfrm>
    </dsp:sp>
    <dsp:sp modelId="{2F0BE927-7644-43E8-91EB-8F0EFD42312F}">
      <dsp:nvSpPr>
        <dsp:cNvPr id="0" name=""/>
        <dsp:cNvSpPr/>
      </dsp:nvSpPr>
      <dsp:spPr>
        <a:xfrm>
          <a:off x="1645467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8178-5CE0-41D0-8851-F1144980D162}">
      <dsp:nvSpPr>
        <dsp:cNvPr id="0" name=""/>
        <dsp:cNvSpPr/>
      </dsp:nvSpPr>
      <dsp:spPr>
        <a:xfrm>
          <a:off x="739" y="14564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Depression</a:t>
          </a:r>
        </a:p>
      </dsp:txBody>
      <dsp:txXfrm>
        <a:off x="739" y="14564"/>
        <a:ext cx="721371" cy="259200"/>
      </dsp:txXfrm>
    </dsp:sp>
    <dsp:sp modelId="{222CACE5-BA8D-427E-8B14-F51B418CBD89}">
      <dsp:nvSpPr>
        <dsp:cNvPr id="0" name=""/>
        <dsp:cNvSpPr/>
      </dsp:nvSpPr>
      <dsp:spPr>
        <a:xfrm>
          <a:off x="739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63C02-9C6C-43E6-ACC2-24FF90249DF1}">
      <dsp:nvSpPr>
        <dsp:cNvPr id="0" name=""/>
        <dsp:cNvSpPr/>
      </dsp:nvSpPr>
      <dsp:spPr>
        <a:xfrm>
          <a:off x="838880" y="0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Anxiety</a:t>
          </a:r>
        </a:p>
      </dsp:txBody>
      <dsp:txXfrm>
        <a:off x="838880" y="0"/>
        <a:ext cx="721371" cy="259200"/>
      </dsp:txXfrm>
    </dsp:sp>
    <dsp:sp modelId="{DFD41130-C9BE-4412-AA8E-6EBEC72B30C8}">
      <dsp:nvSpPr>
        <dsp:cNvPr id="0" name=""/>
        <dsp:cNvSpPr/>
      </dsp:nvSpPr>
      <dsp:spPr>
        <a:xfrm>
          <a:off x="823103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98E7E-3662-4B7F-B7EE-CF603C6F6CF5}">
      <dsp:nvSpPr>
        <dsp:cNvPr id="0" name=""/>
        <dsp:cNvSpPr/>
      </dsp:nvSpPr>
      <dsp:spPr>
        <a:xfrm>
          <a:off x="1645467" y="14564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ADHD</a:t>
          </a:r>
        </a:p>
      </dsp:txBody>
      <dsp:txXfrm>
        <a:off x="1645467" y="14564"/>
        <a:ext cx="721371" cy="259200"/>
      </dsp:txXfrm>
    </dsp:sp>
    <dsp:sp modelId="{2F0BE927-7644-43E8-91EB-8F0EFD42312F}">
      <dsp:nvSpPr>
        <dsp:cNvPr id="0" name=""/>
        <dsp:cNvSpPr/>
      </dsp:nvSpPr>
      <dsp:spPr>
        <a:xfrm>
          <a:off x="1645467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8178-5CE0-41D0-8851-F1144980D162}">
      <dsp:nvSpPr>
        <dsp:cNvPr id="0" name=""/>
        <dsp:cNvSpPr/>
      </dsp:nvSpPr>
      <dsp:spPr>
        <a:xfrm>
          <a:off x="739" y="14564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Depression</a:t>
          </a:r>
        </a:p>
      </dsp:txBody>
      <dsp:txXfrm>
        <a:off x="739" y="14564"/>
        <a:ext cx="721371" cy="259200"/>
      </dsp:txXfrm>
    </dsp:sp>
    <dsp:sp modelId="{222CACE5-BA8D-427E-8B14-F51B418CBD89}">
      <dsp:nvSpPr>
        <dsp:cNvPr id="0" name=""/>
        <dsp:cNvSpPr/>
      </dsp:nvSpPr>
      <dsp:spPr>
        <a:xfrm>
          <a:off x="739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63C02-9C6C-43E6-ACC2-24FF90249DF1}">
      <dsp:nvSpPr>
        <dsp:cNvPr id="0" name=""/>
        <dsp:cNvSpPr/>
      </dsp:nvSpPr>
      <dsp:spPr>
        <a:xfrm>
          <a:off x="838880" y="0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Anxiety</a:t>
          </a:r>
        </a:p>
      </dsp:txBody>
      <dsp:txXfrm>
        <a:off x="838880" y="0"/>
        <a:ext cx="721371" cy="259200"/>
      </dsp:txXfrm>
    </dsp:sp>
    <dsp:sp modelId="{DFD41130-C9BE-4412-AA8E-6EBEC72B30C8}">
      <dsp:nvSpPr>
        <dsp:cNvPr id="0" name=""/>
        <dsp:cNvSpPr/>
      </dsp:nvSpPr>
      <dsp:spPr>
        <a:xfrm>
          <a:off x="842551" y="269697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98E7E-3662-4B7F-B7EE-CF603C6F6CF5}">
      <dsp:nvSpPr>
        <dsp:cNvPr id="0" name=""/>
        <dsp:cNvSpPr/>
      </dsp:nvSpPr>
      <dsp:spPr>
        <a:xfrm>
          <a:off x="1645467" y="14564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ADD</a:t>
          </a:r>
        </a:p>
      </dsp:txBody>
      <dsp:txXfrm>
        <a:off x="1645467" y="14564"/>
        <a:ext cx="721371" cy="259200"/>
      </dsp:txXfrm>
    </dsp:sp>
    <dsp:sp modelId="{2F0BE927-7644-43E8-91EB-8F0EFD42312F}">
      <dsp:nvSpPr>
        <dsp:cNvPr id="0" name=""/>
        <dsp:cNvSpPr/>
      </dsp:nvSpPr>
      <dsp:spPr>
        <a:xfrm>
          <a:off x="1645467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8178-5CE0-41D0-8851-F1144980D162}">
      <dsp:nvSpPr>
        <dsp:cNvPr id="0" name=""/>
        <dsp:cNvSpPr/>
      </dsp:nvSpPr>
      <dsp:spPr>
        <a:xfrm>
          <a:off x="739" y="14564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Depression</a:t>
          </a:r>
        </a:p>
      </dsp:txBody>
      <dsp:txXfrm>
        <a:off x="739" y="14564"/>
        <a:ext cx="721371" cy="259200"/>
      </dsp:txXfrm>
    </dsp:sp>
    <dsp:sp modelId="{222CACE5-BA8D-427E-8B14-F51B418CBD89}">
      <dsp:nvSpPr>
        <dsp:cNvPr id="0" name=""/>
        <dsp:cNvSpPr/>
      </dsp:nvSpPr>
      <dsp:spPr>
        <a:xfrm>
          <a:off x="739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63C02-9C6C-43E6-ACC2-24FF90249DF1}">
      <dsp:nvSpPr>
        <dsp:cNvPr id="0" name=""/>
        <dsp:cNvSpPr/>
      </dsp:nvSpPr>
      <dsp:spPr>
        <a:xfrm>
          <a:off x="838880" y="0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ADHD</a:t>
          </a:r>
        </a:p>
      </dsp:txBody>
      <dsp:txXfrm>
        <a:off x="838880" y="0"/>
        <a:ext cx="721371" cy="259200"/>
      </dsp:txXfrm>
    </dsp:sp>
    <dsp:sp modelId="{DFD41130-C9BE-4412-AA8E-6EBEC72B30C8}">
      <dsp:nvSpPr>
        <dsp:cNvPr id="0" name=""/>
        <dsp:cNvSpPr/>
      </dsp:nvSpPr>
      <dsp:spPr>
        <a:xfrm>
          <a:off x="842551" y="269697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98E7E-3662-4B7F-B7EE-CF603C6F6CF5}">
      <dsp:nvSpPr>
        <dsp:cNvPr id="0" name=""/>
        <dsp:cNvSpPr/>
      </dsp:nvSpPr>
      <dsp:spPr>
        <a:xfrm>
          <a:off x="1645467" y="14564"/>
          <a:ext cx="721371" cy="2592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Anxiety</a:t>
          </a:r>
        </a:p>
      </dsp:txBody>
      <dsp:txXfrm>
        <a:off x="1645467" y="14564"/>
        <a:ext cx="721371" cy="259200"/>
      </dsp:txXfrm>
    </dsp:sp>
    <dsp:sp modelId="{2F0BE927-7644-43E8-91EB-8F0EFD42312F}">
      <dsp:nvSpPr>
        <dsp:cNvPr id="0" name=""/>
        <dsp:cNvSpPr/>
      </dsp:nvSpPr>
      <dsp:spPr>
        <a:xfrm>
          <a:off x="1645467" y="273764"/>
          <a:ext cx="721371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4CC4F-5DB3-4574-9371-96C86A25D648}">
      <dsp:nvSpPr>
        <dsp:cNvPr id="0" name=""/>
        <dsp:cNvSpPr/>
      </dsp:nvSpPr>
      <dsp:spPr>
        <a:xfrm rot="16200000">
          <a:off x="-1795896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Illinois</a:t>
          </a:r>
        </a:p>
      </dsp:txBody>
      <dsp:txXfrm>
        <a:off x="-1795896" y="2643552"/>
        <a:ext cx="4043668" cy="321609"/>
      </dsp:txXfrm>
    </dsp:sp>
    <dsp:sp modelId="{3A34FD80-3EF6-4EDB-A64A-C774531A4FD1}">
      <dsp:nvSpPr>
        <dsp:cNvPr id="0" name=""/>
        <dsp:cNvSpPr/>
      </dsp:nvSpPr>
      <dsp:spPr>
        <a:xfrm>
          <a:off x="386741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8364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Int. partner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Argument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Family relationship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Hist. abuse and neglect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 relationship problem</a:t>
          </a:r>
        </a:p>
      </dsp:txBody>
      <dsp:txXfrm>
        <a:off x="386741" y="782523"/>
        <a:ext cx="1601956" cy="4043668"/>
      </dsp:txXfrm>
    </dsp:sp>
    <dsp:sp modelId="{90864935-9C38-455E-89A5-C90A6818C189}">
      <dsp:nvSpPr>
        <dsp:cNvPr id="0" name=""/>
        <dsp:cNvSpPr/>
      </dsp:nvSpPr>
      <dsp:spPr>
        <a:xfrm>
          <a:off x="65132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D2707-2E10-45D1-90DE-1D6A21B5A885}">
      <dsp:nvSpPr>
        <dsp:cNvPr id="0" name=""/>
        <dsp:cNvSpPr/>
      </dsp:nvSpPr>
      <dsp:spPr>
        <a:xfrm rot="16200000">
          <a:off x="549193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Indiana</a:t>
          </a:r>
        </a:p>
      </dsp:txBody>
      <dsp:txXfrm>
        <a:off x="549193" y="2643552"/>
        <a:ext cx="4043668" cy="321609"/>
      </dsp:txXfrm>
    </dsp:sp>
    <dsp:sp modelId="{F9A7F433-9A7E-4239-993D-1528C3D9B3F6}">
      <dsp:nvSpPr>
        <dsp:cNvPr id="0" name=""/>
        <dsp:cNvSpPr/>
      </dsp:nvSpPr>
      <dsp:spPr>
        <a:xfrm>
          <a:off x="2731832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8364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Int. partner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Family relationship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Argument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Hist. abuse and neglect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 relationship problem</a:t>
          </a:r>
        </a:p>
      </dsp:txBody>
      <dsp:txXfrm>
        <a:off x="2731832" y="782523"/>
        <a:ext cx="1601956" cy="4043668"/>
      </dsp:txXfrm>
    </dsp:sp>
    <dsp:sp modelId="{D36092D9-BEF7-454A-955C-24CE7932BD73}">
      <dsp:nvSpPr>
        <dsp:cNvPr id="0" name=""/>
        <dsp:cNvSpPr/>
      </dsp:nvSpPr>
      <dsp:spPr>
        <a:xfrm>
          <a:off x="2410223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9F69-F903-4658-929F-7438162AE767}">
      <dsp:nvSpPr>
        <dsp:cNvPr id="0" name=""/>
        <dsp:cNvSpPr/>
      </dsp:nvSpPr>
      <dsp:spPr>
        <a:xfrm rot="16200000">
          <a:off x="2894284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Minnesota</a:t>
          </a:r>
        </a:p>
      </dsp:txBody>
      <dsp:txXfrm>
        <a:off x="2894284" y="2643552"/>
        <a:ext cx="4043668" cy="321609"/>
      </dsp:txXfrm>
    </dsp:sp>
    <dsp:sp modelId="{09BE4CD9-E135-4C20-9200-636D5B90A882}">
      <dsp:nvSpPr>
        <dsp:cNvPr id="0" name=""/>
        <dsp:cNvSpPr/>
      </dsp:nvSpPr>
      <dsp:spPr>
        <a:xfrm>
          <a:off x="5076923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8364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Family relationship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Argument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Int. partner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 relationship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Hist. abuse and neglect</a:t>
          </a:r>
        </a:p>
      </dsp:txBody>
      <dsp:txXfrm>
        <a:off x="5076923" y="782523"/>
        <a:ext cx="1601956" cy="4043668"/>
      </dsp:txXfrm>
    </dsp:sp>
    <dsp:sp modelId="{E41049FE-D0F0-40AA-A580-4F49EF61F128}">
      <dsp:nvSpPr>
        <dsp:cNvPr id="0" name=""/>
        <dsp:cNvSpPr/>
      </dsp:nvSpPr>
      <dsp:spPr>
        <a:xfrm>
          <a:off x="4755313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31BA9-15A8-483E-AF9A-4D6DCB0A8AC5}">
      <dsp:nvSpPr>
        <dsp:cNvPr id="0" name=""/>
        <dsp:cNvSpPr/>
      </dsp:nvSpPr>
      <dsp:spPr>
        <a:xfrm rot="16200000">
          <a:off x="5239375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Ohio</a:t>
          </a:r>
        </a:p>
      </dsp:txBody>
      <dsp:txXfrm>
        <a:off x="5239375" y="2643552"/>
        <a:ext cx="4043668" cy="321609"/>
      </dsp:txXfrm>
    </dsp:sp>
    <dsp:sp modelId="{177BDC1A-1C83-4ADB-ACCB-CDFA7C568E73}">
      <dsp:nvSpPr>
        <dsp:cNvPr id="0" name=""/>
        <dsp:cNvSpPr/>
      </dsp:nvSpPr>
      <dsp:spPr>
        <a:xfrm>
          <a:off x="7422014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8364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Family relationship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Int. partner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Argument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Hist. abuse and neglect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 relationship problem</a:t>
          </a:r>
        </a:p>
      </dsp:txBody>
      <dsp:txXfrm>
        <a:off x="7422014" y="782523"/>
        <a:ext cx="1601956" cy="4043668"/>
      </dsp:txXfrm>
    </dsp:sp>
    <dsp:sp modelId="{3FDBEBA2-E636-474C-9739-EC019144FBC0}">
      <dsp:nvSpPr>
        <dsp:cNvPr id="0" name=""/>
        <dsp:cNvSpPr/>
      </dsp:nvSpPr>
      <dsp:spPr>
        <a:xfrm>
          <a:off x="7100404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7FA86-19EC-4497-B4F8-5B5AE239875A}">
      <dsp:nvSpPr>
        <dsp:cNvPr id="0" name=""/>
        <dsp:cNvSpPr/>
      </dsp:nvSpPr>
      <dsp:spPr>
        <a:xfrm rot="16200000">
          <a:off x="7584465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Wisconsin</a:t>
          </a:r>
        </a:p>
      </dsp:txBody>
      <dsp:txXfrm>
        <a:off x="7584465" y="2643552"/>
        <a:ext cx="4043668" cy="321609"/>
      </dsp:txXfrm>
    </dsp:sp>
    <dsp:sp modelId="{EBCEE107-0487-43B2-8CFE-E13772D190F8}">
      <dsp:nvSpPr>
        <dsp:cNvPr id="0" name=""/>
        <dsp:cNvSpPr/>
      </dsp:nvSpPr>
      <dsp:spPr>
        <a:xfrm>
          <a:off x="9767104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8364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Int. partner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Argument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Family relationship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 relationship problem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Hist. abuse and neglect</a:t>
          </a:r>
        </a:p>
      </dsp:txBody>
      <dsp:txXfrm>
        <a:off x="9767104" y="782523"/>
        <a:ext cx="1601956" cy="4043668"/>
      </dsp:txXfrm>
    </dsp:sp>
    <dsp:sp modelId="{5473C88A-7FD4-42C0-AE4B-ED050EDC85F8}">
      <dsp:nvSpPr>
        <dsp:cNvPr id="0" name=""/>
        <dsp:cNvSpPr/>
      </dsp:nvSpPr>
      <dsp:spPr>
        <a:xfrm>
          <a:off x="9445495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4CC4F-5DB3-4574-9371-96C86A25D648}">
      <dsp:nvSpPr>
        <dsp:cNvPr id="0" name=""/>
        <dsp:cNvSpPr/>
      </dsp:nvSpPr>
      <dsp:spPr>
        <a:xfrm rot="16200000">
          <a:off x="-1795896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Illinois</a:t>
          </a:r>
        </a:p>
      </dsp:txBody>
      <dsp:txXfrm>
        <a:off x="-1795896" y="2643552"/>
        <a:ext cx="4043668" cy="321609"/>
      </dsp:txXfrm>
    </dsp:sp>
    <dsp:sp modelId="{3A34FD80-3EF6-4EDB-A64A-C774531A4FD1}">
      <dsp:nvSpPr>
        <dsp:cNvPr id="0" name=""/>
        <dsp:cNvSpPr/>
      </dsp:nvSpPr>
      <dsp:spPr>
        <a:xfrm>
          <a:off x="386741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283642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Left a note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expressed suicidal thoughts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suicide attempt</a:t>
          </a:r>
        </a:p>
      </dsp:txBody>
      <dsp:txXfrm>
        <a:off x="386741" y="782523"/>
        <a:ext cx="1601956" cy="4043668"/>
      </dsp:txXfrm>
    </dsp:sp>
    <dsp:sp modelId="{90864935-9C38-455E-89A5-C90A6818C189}">
      <dsp:nvSpPr>
        <dsp:cNvPr id="0" name=""/>
        <dsp:cNvSpPr/>
      </dsp:nvSpPr>
      <dsp:spPr>
        <a:xfrm>
          <a:off x="65132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D2707-2E10-45D1-90DE-1D6A21B5A885}">
      <dsp:nvSpPr>
        <dsp:cNvPr id="0" name=""/>
        <dsp:cNvSpPr/>
      </dsp:nvSpPr>
      <dsp:spPr>
        <a:xfrm rot="16200000">
          <a:off x="549193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Indiana</a:t>
          </a:r>
        </a:p>
      </dsp:txBody>
      <dsp:txXfrm>
        <a:off x="549193" y="2643552"/>
        <a:ext cx="4043668" cy="321609"/>
      </dsp:txXfrm>
    </dsp:sp>
    <dsp:sp modelId="{F9A7F433-9A7E-4239-993D-1528C3D9B3F6}">
      <dsp:nvSpPr>
        <dsp:cNvPr id="0" name=""/>
        <dsp:cNvSpPr/>
      </dsp:nvSpPr>
      <dsp:spPr>
        <a:xfrm>
          <a:off x="2731832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283642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expressed suicidal thoughts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suicide attempts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Contributing criminal legal problem</a:t>
          </a:r>
        </a:p>
      </dsp:txBody>
      <dsp:txXfrm>
        <a:off x="2731832" y="782523"/>
        <a:ext cx="1601956" cy="4043668"/>
      </dsp:txXfrm>
    </dsp:sp>
    <dsp:sp modelId="{D36092D9-BEF7-454A-955C-24CE7932BD73}">
      <dsp:nvSpPr>
        <dsp:cNvPr id="0" name=""/>
        <dsp:cNvSpPr/>
      </dsp:nvSpPr>
      <dsp:spPr>
        <a:xfrm>
          <a:off x="2410223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9F69-F903-4658-929F-7438162AE767}">
      <dsp:nvSpPr>
        <dsp:cNvPr id="0" name=""/>
        <dsp:cNvSpPr/>
      </dsp:nvSpPr>
      <dsp:spPr>
        <a:xfrm rot="16200000">
          <a:off x="2894284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Minnesota</a:t>
          </a:r>
        </a:p>
      </dsp:txBody>
      <dsp:txXfrm>
        <a:off x="2894284" y="2643552"/>
        <a:ext cx="4043668" cy="321609"/>
      </dsp:txXfrm>
    </dsp:sp>
    <dsp:sp modelId="{09BE4CD9-E135-4C20-9200-636D5B90A882}">
      <dsp:nvSpPr>
        <dsp:cNvPr id="0" name=""/>
        <dsp:cNvSpPr/>
      </dsp:nvSpPr>
      <dsp:spPr>
        <a:xfrm>
          <a:off x="5076923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283642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Left a note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expressed suicidal thoughts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suicide attempts</a:t>
          </a:r>
        </a:p>
      </dsp:txBody>
      <dsp:txXfrm>
        <a:off x="5076923" y="782523"/>
        <a:ext cx="1601956" cy="4043668"/>
      </dsp:txXfrm>
    </dsp:sp>
    <dsp:sp modelId="{E41049FE-D0F0-40AA-A580-4F49EF61F128}">
      <dsp:nvSpPr>
        <dsp:cNvPr id="0" name=""/>
        <dsp:cNvSpPr/>
      </dsp:nvSpPr>
      <dsp:spPr>
        <a:xfrm>
          <a:off x="4755313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31BA9-15A8-483E-AF9A-4D6DCB0A8AC5}">
      <dsp:nvSpPr>
        <dsp:cNvPr id="0" name=""/>
        <dsp:cNvSpPr/>
      </dsp:nvSpPr>
      <dsp:spPr>
        <a:xfrm rot="16200000">
          <a:off x="5239375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Ohio</a:t>
          </a:r>
        </a:p>
      </dsp:txBody>
      <dsp:txXfrm>
        <a:off x="5239375" y="2643552"/>
        <a:ext cx="4043668" cy="321609"/>
      </dsp:txXfrm>
    </dsp:sp>
    <dsp:sp modelId="{177BDC1A-1C83-4ADB-ACCB-CDFA7C568E73}">
      <dsp:nvSpPr>
        <dsp:cNvPr id="0" name=""/>
        <dsp:cNvSpPr/>
      </dsp:nvSpPr>
      <dsp:spPr>
        <a:xfrm>
          <a:off x="7422014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283642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Left a note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expressed suicidal thoughts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suicide attempts</a:t>
          </a:r>
        </a:p>
      </dsp:txBody>
      <dsp:txXfrm>
        <a:off x="7422014" y="782523"/>
        <a:ext cx="1601956" cy="4043668"/>
      </dsp:txXfrm>
    </dsp:sp>
    <dsp:sp modelId="{3FDBEBA2-E636-474C-9739-EC019144FBC0}">
      <dsp:nvSpPr>
        <dsp:cNvPr id="0" name=""/>
        <dsp:cNvSpPr/>
      </dsp:nvSpPr>
      <dsp:spPr>
        <a:xfrm>
          <a:off x="7100404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7FA86-19EC-4497-B4F8-5B5AE239875A}">
      <dsp:nvSpPr>
        <dsp:cNvPr id="0" name=""/>
        <dsp:cNvSpPr/>
      </dsp:nvSpPr>
      <dsp:spPr>
        <a:xfrm rot="16200000">
          <a:off x="7584465" y="2643552"/>
          <a:ext cx="4043668" cy="321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64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Wisconsin</a:t>
          </a:r>
        </a:p>
      </dsp:txBody>
      <dsp:txXfrm>
        <a:off x="7584465" y="2643552"/>
        <a:ext cx="4043668" cy="321609"/>
      </dsp:txXfrm>
    </dsp:sp>
    <dsp:sp modelId="{EBCEE107-0487-43B2-8CFE-E13772D190F8}">
      <dsp:nvSpPr>
        <dsp:cNvPr id="0" name=""/>
        <dsp:cNvSpPr/>
      </dsp:nvSpPr>
      <dsp:spPr>
        <a:xfrm>
          <a:off x="9767104" y="782523"/>
          <a:ext cx="1601956" cy="4043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283642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expressed suicidal thoughts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Left a note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History of suicide attempts</a:t>
          </a:r>
        </a:p>
      </dsp:txBody>
      <dsp:txXfrm>
        <a:off x="9767104" y="782523"/>
        <a:ext cx="1601956" cy="4043668"/>
      </dsp:txXfrm>
    </dsp:sp>
    <dsp:sp modelId="{5473C88A-7FD4-42C0-AE4B-ED050EDC85F8}">
      <dsp:nvSpPr>
        <dsp:cNvPr id="0" name=""/>
        <dsp:cNvSpPr/>
      </dsp:nvSpPr>
      <dsp:spPr>
        <a:xfrm>
          <a:off x="9445495" y="357998"/>
          <a:ext cx="643219" cy="643219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72E3-9A78-48AD-9732-658F5150E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84EB3-E472-413C-BE96-EA738FD00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52DEA-EA23-4AB9-A0E6-5923B752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D7F86-4C32-4B2A-B110-F5053586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94E6-1F58-4D2C-937F-B0AA18E0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7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D0BA-E083-49FC-9461-9402E3D2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FBC5D-0ED4-4985-B1C2-DE54657F6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62A0A-56E3-46E8-9B9C-676C2CEB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1F30-6031-467D-82D5-7EDA1EEB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D85E1-13BF-46E2-A1AF-4EA5583F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3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F6F52-909F-4518-B931-74F18E2CB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E14F1-8A31-453A-8120-C119B5DC8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59D1-8F35-4E4D-BC53-66883B30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ADC6C-94FB-4EB0-BB8E-98F2529F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F8C6-5740-4D10-9896-CCFA9879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CA23-3ED0-497D-A94C-4C91E64C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4495-4BD2-42AD-8A87-9CF07A1D6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4BF41-07A3-4AB1-9E27-C008E4C1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24768-7024-48FD-B877-08C7A263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15EB2-3FE9-4C35-8F6C-B1D4825D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32A9-3F86-40B1-AECA-8D0557F6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951AF-E70F-425C-8AA3-48E9860FB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F6A34-7A51-40B3-BE3A-32D2E940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234C-6483-4C8E-988D-AF5D87F3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AC85C-B269-47B8-895C-7A512221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0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E2A0-CD10-4CAC-985C-7540F214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A999-037E-4E6D-8CDA-DA69F3C6C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2765D-1253-4497-9E08-EDF9F490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175C0-48DF-4709-B034-FBCA5D62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29F4E-9120-4AE4-A719-6DD064FE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8BA3F-4D06-476B-AAE2-68EA65CB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5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E038-07BE-4679-86E4-C26C61A1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19D9A-5BDA-490E-B185-5A7C5408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37368-0B8C-4979-BFBC-2E8C70767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AB93F-A8D8-4FCF-A9D8-FAD6FB74B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B9E9C-7240-42F8-A2C2-7322E9745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8B360-883B-423F-8149-0FB764EC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03748-529A-4E35-9414-790FA673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7CE60-65C8-4E7F-98A0-CB1F99F4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9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8C21-BAD7-4997-AC66-1CB1A1CF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A92D0-A515-4CC6-A343-B4FC80C8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5DB98-AF53-4ABF-ADB6-F5898DDF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EC8F7-193E-4FAE-AD20-C4DF9D1E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8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E337F-6D25-48E8-BF2F-6D44B03E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E33D4-992C-43C3-BC73-91EE5407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8D61E-F269-4292-981D-B300A012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9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D8E6-D04C-409E-8046-BF72BB86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5676-A8A5-4623-AEC6-8E0BBF49F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E0478-66BD-4D63-B467-BB9265B37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298BF-FBD5-4A8C-9E59-D65D24E2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BD830-A719-42F2-B888-20DF9F1F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ACA4B-E669-40F9-A2C5-2D46DED3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FFA7-4608-46BF-A242-37D46314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6AFE1-26F3-4507-B289-996520181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C8FFA-BE89-4F87-BDD7-415E7AA49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6434B-9F35-4A4F-87B9-E50F98F3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19147-9603-4A26-A0BA-9D56BA2E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076BF-B279-43C0-A153-D4D9D85D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1D333-4936-426B-87C7-7AF8243D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050A3-2649-45A9-AB17-77874C628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9CE44-D1D0-4CD1-97DF-555D60898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655C0-2F9D-4175-BC83-5434CDD06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2618E-BB02-4BE1-BCB8-79565CF77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2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chart" Target="../charts/chart11.xml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chart" Target="../charts/chart12.xml"/><Relationship Id="rId14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mographics_of_Minnesot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USA_Ohio_location_map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658" y="755904"/>
            <a:ext cx="7711025" cy="3084576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cs typeface="Calibri Light"/>
              </a:rPr>
              <a:t>A Regional Analysis of Youth Suicide in the Midwest, 2016-2019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2131" y="4089910"/>
            <a:ext cx="3316702" cy="171217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>
                <a:cs typeface="Calibri"/>
              </a:rPr>
              <a:t>National Violent Death Reporting System (NVDRS) Committee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0" y="-427918"/>
            <a:ext cx="10018713" cy="1752599"/>
          </a:xfrm>
        </p:spPr>
        <p:txBody>
          <a:bodyPr/>
          <a:lstStyle/>
          <a:p>
            <a:r>
              <a:rPr lang="en-US" dirty="0"/>
              <a:t>Weapon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9911E-081D-4223-8E6B-C33FFEDF8CC3}"/>
              </a:ext>
            </a:extLst>
          </p:cNvPr>
          <p:cNvSpPr txBox="1"/>
          <p:nvPr/>
        </p:nvSpPr>
        <p:spPr>
          <a:xfrm>
            <a:off x="2560541" y="940932"/>
            <a:ext cx="7991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Illinois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850DC-E2A4-4AD2-9A9A-ECDDA1DE49B7}"/>
              </a:ext>
            </a:extLst>
          </p:cNvPr>
          <p:cNvSpPr txBox="1"/>
          <p:nvPr/>
        </p:nvSpPr>
        <p:spPr>
          <a:xfrm>
            <a:off x="3954907" y="373943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Ohio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493BC-BE66-479D-AB04-1AD32CB6AEBF}"/>
              </a:ext>
            </a:extLst>
          </p:cNvPr>
          <p:cNvSpPr txBox="1"/>
          <p:nvPr/>
        </p:nvSpPr>
        <p:spPr>
          <a:xfrm>
            <a:off x="8360228" y="378320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Wisconsin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16DD9E-BC51-4B09-B52D-A16C7C906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289945"/>
              </p:ext>
            </p:extLst>
          </p:nvPr>
        </p:nvGraphicFramePr>
        <p:xfrm>
          <a:off x="4412106" y="12288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0481198-0521-4A10-9113-235DD0D0A0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507785"/>
              </p:ext>
            </p:extLst>
          </p:nvPr>
        </p:nvGraphicFramePr>
        <p:xfrm>
          <a:off x="728359" y="13218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029BB45-723C-44F7-BCB5-4EDE81FC3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227177"/>
              </p:ext>
            </p:extLst>
          </p:nvPr>
        </p:nvGraphicFramePr>
        <p:xfrm>
          <a:off x="8111057" y="14205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BC5243C-D6AE-4AA4-85EC-31C7DF9B1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261848"/>
              </p:ext>
            </p:extLst>
          </p:nvPr>
        </p:nvGraphicFramePr>
        <p:xfrm>
          <a:off x="6698106" y="42145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A2844C0-A37E-4805-B0A6-6BFAF3D05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309475"/>
              </p:ext>
            </p:extLst>
          </p:nvPr>
        </p:nvGraphicFramePr>
        <p:xfrm>
          <a:off x="2051678" y="42121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B8F9135-5853-488C-B4B3-3D24D06172F6}"/>
              </a:ext>
            </a:extLst>
          </p:cNvPr>
          <p:cNvSpPr txBox="1"/>
          <p:nvPr/>
        </p:nvSpPr>
        <p:spPr>
          <a:xfrm>
            <a:off x="6178882" y="912083"/>
            <a:ext cx="88959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Indiana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DDFF6-232A-45B3-BC44-DF0E01750133}"/>
              </a:ext>
            </a:extLst>
          </p:cNvPr>
          <p:cNvSpPr txBox="1"/>
          <p:nvPr/>
        </p:nvSpPr>
        <p:spPr>
          <a:xfrm>
            <a:off x="9837747" y="929957"/>
            <a:ext cx="126568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Minnesota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7DEC50-E1F5-4BF8-9EB5-EB2DF2149A5B}"/>
              </a:ext>
            </a:extLst>
          </p:cNvPr>
          <p:cNvSpPr txBox="1"/>
          <p:nvPr/>
        </p:nvSpPr>
        <p:spPr>
          <a:xfrm>
            <a:off x="4006623" y="3717557"/>
            <a:ext cx="66210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Ohio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C9F49C-F6BB-4799-BB75-94484779AC2C}"/>
              </a:ext>
            </a:extLst>
          </p:cNvPr>
          <p:cNvSpPr txBox="1"/>
          <p:nvPr/>
        </p:nvSpPr>
        <p:spPr>
          <a:xfrm>
            <a:off x="8404632" y="3772008"/>
            <a:ext cx="115894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Wisconsin</a:t>
            </a:r>
          </a:p>
        </p:txBody>
      </p:sp>
    </p:spTree>
    <p:extLst>
      <p:ext uri="{BB962C8B-B14F-4D97-AF65-F5344CB8AC3E}">
        <p14:creationId xmlns:p14="http://schemas.microsoft.com/office/powerpoint/2010/main" val="112165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6DAF-829C-4A08-8EDF-5DBB58D7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943" y="-264707"/>
            <a:ext cx="10018713" cy="1752599"/>
          </a:xfrm>
        </p:spPr>
        <p:txBody>
          <a:bodyPr/>
          <a:lstStyle/>
          <a:p>
            <a:r>
              <a:rPr lang="en-US" dirty="0"/>
              <a:t>Toxicology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1953D8-DC8B-4060-8400-18D3E8E85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630549"/>
              </p:ext>
            </p:extLst>
          </p:nvPr>
        </p:nvGraphicFramePr>
        <p:xfrm>
          <a:off x="1" y="129309"/>
          <a:ext cx="12053454" cy="637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414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4790F99-C881-47C9-B3DC-C959D441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33" y="2218655"/>
            <a:ext cx="4343688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Place of Death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09F9B2-ED8A-46E1-A462-7CD0C862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789" y="323851"/>
            <a:ext cx="5052814" cy="1894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835A7D-903C-493B-9712-D2D6E5D0D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47" y="2348866"/>
            <a:ext cx="4975677" cy="2089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BE195D-5569-4A99-9D44-1AEBD47F8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380" y="4567521"/>
            <a:ext cx="5178047" cy="17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8" y="-266992"/>
            <a:ext cx="10515600" cy="1325563"/>
          </a:xfrm>
        </p:spPr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83C8B-816C-4888-89B4-C3C7F31E2D57}"/>
              </a:ext>
            </a:extLst>
          </p:cNvPr>
          <p:cNvSpPr txBox="1"/>
          <p:nvPr/>
        </p:nvSpPr>
        <p:spPr>
          <a:xfrm>
            <a:off x="5296900" y="167529"/>
            <a:ext cx="7991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Illinois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85874-99C7-45F1-ADD3-280102C45A3C}"/>
              </a:ext>
            </a:extLst>
          </p:cNvPr>
          <p:cNvSpPr txBox="1"/>
          <p:nvPr/>
        </p:nvSpPr>
        <p:spPr>
          <a:xfrm>
            <a:off x="8695419" y="2952938"/>
            <a:ext cx="90421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Indiana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31E289-CE57-4D88-808F-C7C9DC76EA81}"/>
              </a:ext>
            </a:extLst>
          </p:cNvPr>
          <p:cNvSpPr txBox="1"/>
          <p:nvPr/>
        </p:nvSpPr>
        <p:spPr>
          <a:xfrm>
            <a:off x="1987054" y="3005097"/>
            <a:ext cx="121063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Minnesota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3AE9AD8-D377-44F1-A4AA-3B66D31242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953951"/>
              </p:ext>
            </p:extLst>
          </p:nvPr>
        </p:nvGraphicFramePr>
        <p:xfrm>
          <a:off x="6668433" y="3834137"/>
          <a:ext cx="4627124" cy="298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82125B99-6A5A-4F0B-9ACF-D88B62DAF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760071"/>
              </p:ext>
            </p:extLst>
          </p:nvPr>
        </p:nvGraphicFramePr>
        <p:xfrm>
          <a:off x="6327840" y="3429000"/>
          <a:ext cx="2367579" cy="68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D01D4E2-0F50-497D-9CDA-4C65E7CBB284}"/>
              </a:ext>
            </a:extLst>
          </p:cNvPr>
          <p:cNvSpPr txBox="1"/>
          <p:nvPr/>
        </p:nvSpPr>
        <p:spPr>
          <a:xfrm>
            <a:off x="6480434" y="3741284"/>
            <a:ext cx="573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48B4EB-3649-4B43-A5CB-810EDD034C24}"/>
              </a:ext>
            </a:extLst>
          </p:cNvPr>
          <p:cNvSpPr txBox="1"/>
          <p:nvPr/>
        </p:nvSpPr>
        <p:spPr>
          <a:xfrm>
            <a:off x="7284844" y="3749498"/>
            <a:ext cx="573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6.9%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AA4914-5F52-4EF2-85FD-F4825704671B}"/>
              </a:ext>
            </a:extLst>
          </p:cNvPr>
          <p:cNvSpPr txBox="1"/>
          <p:nvPr/>
        </p:nvSpPr>
        <p:spPr>
          <a:xfrm>
            <a:off x="8089254" y="3757548"/>
            <a:ext cx="573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3.8%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5579EE93-2D95-446B-9DAE-0A094CF19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752494"/>
              </p:ext>
            </p:extLst>
          </p:nvPr>
        </p:nvGraphicFramePr>
        <p:xfrm>
          <a:off x="513701" y="3770804"/>
          <a:ext cx="4639325" cy="310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CB296C2C-D9E8-4EC3-8F87-45DE84A64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42725"/>
              </p:ext>
            </p:extLst>
          </p:nvPr>
        </p:nvGraphicFramePr>
        <p:xfrm>
          <a:off x="130215" y="3598696"/>
          <a:ext cx="2367579" cy="68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1341475-229D-43F2-8819-CDCD7943288E}"/>
              </a:ext>
            </a:extLst>
          </p:cNvPr>
          <p:cNvSpPr txBox="1"/>
          <p:nvPr/>
        </p:nvSpPr>
        <p:spPr>
          <a:xfrm>
            <a:off x="248475" y="3906573"/>
            <a:ext cx="645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28.9%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883DC2-7277-4A35-90A3-1F9702300A53}"/>
              </a:ext>
            </a:extLst>
          </p:cNvPr>
          <p:cNvSpPr txBox="1"/>
          <p:nvPr/>
        </p:nvSpPr>
        <p:spPr>
          <a:xfrm>
            <a:off x="1045453" y="3921044"/>
            <a:ext cx="645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13.6%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0587B3-C26A-4B89-8E20-31C153D7FE9C}"/>
              </a:ext>
            </a:extLst>
          </p:cNvPr>
          <p:cNvSpPr txBox="1"/>
          <p:nvPr/>
        </p:nvSpPr>
        <p:spPr>
          <a:xfrm>
            <a:off x="1920943" y="3921842"/>
            <a:ext cx="645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5.1%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B9588E50-B2D8-49F8-9A56-3633D96CD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223544"/>
              </p:ext>
            </p:extLst>
          </p:nvPr>
        </p:nvGraphicFramePr>
        <p:xfrm>
          <a:off x="3435165" y="2618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73370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2" y="-267847"/>
            <a:ext cx="10515600" cy="1325563"/>
          </a:xfrm>
        </p:spPr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85874-99C7-45F1-ADD3-280102C45A3C}"/>
              </a:ext>
            </a:extLst>
          </p:cNvPr>
          <p:cNvSpPr txBox="1"/>
          <p:nvPr/>
        </p:nvSpPr>
        <p:spPr>
          <a:xfrm>
            <a:off x="8844339" y="1473744"/>
            <a:ext cx="64429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Ohio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82412FC5-7DC8-4970-A3CA-9428E9F040B4}"/>
              </a:ext>
            </a:extLst>
          </p:cNvPr>
          <p:cNvGraphicFramePr>
            <a:graphicFrameLocks/>
          </p:cNvGraphicFramePr>
          <p:nvPr/>
        </p:nvGraphicFramePr>
        <p:xfrm>
          <a:off x="-160157" y="3105830"/>
          <a:ext cx="5267178" cy="341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531E289-CE57-4D88-808F-C7C9DC76EA81}"/>
              </a:ext>
            </a:extLst>
          </p:cNvPr>
          <p:cNvSpPr txBox="1"/>
          <p:nvPr/>
        </p:nvSpPr>
        <p:spPr>
          <a:xfrm>
            <a:off x="2648732" y="1408877"/>
            <a:ext cx="112800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Wisconsin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1FA0A6-9BBD-44BF-979A-6332B5C236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758159"/>
              </p:ext>
            </p:extLst>
          </p:nvPr>
        </p:nvGraphicFramePr>
        <p:xfrm>
          <a:off x="751433" y="25915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3F761C7-4750-4C91-B567-8B0806D40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469921"/>
              </p:ext>
            </p:extLst>
          </p:nvPr>
        </p:nvGraphicFramePr>
        <p:xfrm>
          <a:off x="435135" y="2637489"/>
          <a:ext cx="2367579" cy="68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57D43E-5ADE-4562-B4B3-3F3ADB1EC4A4}"/>
              </a:ext>
            </a:extLst>
          </p:cNvPr>
          <p:cNvSpPr txBox="1"/>
          <p:nvPr/>
        </p:nvSpPr>
        <p:spPr>
          <a:xfrm>
            <a:off x="530250" y="2950575"/>
            <a:ext cx="81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43.3</a:t>
            </a:r>
            <a:r>
              <a:rPr lang="en-US" sz="900" dirty="0"/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B3BC9-C2DC-4EA4-A14C-550DEC4D414F}"/>
              </a:ext>
            </a:extLst>
          </p:cNvPr>
          <p:cNvSpPr txBox="1"/>
          <p:nvPr/>
        </p:nvSpPr>
        <p:spPr>
          <a:xfrm>
            <a:off x="1432573" y="2951549"/>
            <a:ext cx="81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</a:t>
            </a:r>
            <a:r>
              <a:rPr lang="en-US" sz="900" dirty="0"/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11BAA-9F37-46D2-8B9D-FACBECA05384}"/>
              </a:ext>
            </a:extLst>
          </p:cNvPr>
          <p:cNvSpPr txBox="1"/>
          <p:nvPr/>
        </p:nvSpPr>
        <p:spPr>
          <a:xfrm>
            <a:off x="2211731" y="2947872"/>
            <a:ext cx="81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8.7</a:t>
            </a:r>
            <a:r>
              <a:rPr lang="en-US" sz="900" dirty="0"/>
              <a:t>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493932E-A64D-4017-A38C-4AAC43EC4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857029"/>
              </p:ext>
            </p:extLst>
          </p:nvPr>
        </p:nvGraphicFramePr>
        <p:xfrm>
          <a:off x="6987703" y="2675105"/>
          <a:ext cx="4179649" cy="265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C0E7574-70A0-4BB7-A7A5-178DCB1C1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669727"/>
              </p:ext>
            </p:extLst>
          </p:nvPr>
        </p:nvGraphicFramePr>
        <p:xfrm>
          <a:off x="6565171" y="2402763"/>
          <a:ext cx="2367579" cy="68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49DFF29-E3AA-403D-8072-E4DC7511EA47}"/>
              </a:ext>
            </a:extLst>
          </p:cNvPr>
          <p:cNvSpPr txBox="1"/>
          <p:nvPr/>
        </p:nvSpPr>
        <p:spPr>
          <a:xfrm>
            <a:off x="6700678" y="2736111"/>
            <a:ext cx="81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35</a:t>
            </a:r>
            <a:r>
              <a:rPr lang="en-US" sz="900" dirty="0"/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61BDE7-9540-44F4-B1C6-E955F4F90730}"/>
              </a:ext>
            </a:extLst>
          </p:cNvPr>
          <p:cNvSpPr txBox="1"/>
          <p:nvPr/>
        </p:nvSpPr>
        <p:spPr>
          <a:xfrm>
            <a:off x="7563671" y="2734193"/>
            <a:ext cx="81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</a:t>
            </a:r>
            <a:r>
              <a:rPr lang="en-US" sz="900" dirty="0"/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D443AA-979D-4D6C-A9C7-AC53B3F0E1A9}"/>
              </a:ext>
            </a:extLst>
          </p:cNvPr>
          <p:cNvSpPr txBox="1"/>
          <p:nvPr/>
        </p:nvSpPr>
        <p:spPr>
          <a:xfrm>
            <a:off x="8349361" y="2746944"/>
            <a:ext cx="81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</a:t>
            </a:r>
            <a:r>
              <a:rPr lang="en-US" sz="9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4445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rn rope">
            <a:extLst>
              <a:ext uri="{FF2B5EF4-FFF2-40B4-BE49-F238E27FC236}">
                <a16:creationId xmlns:a16="http://schemas.microsoft.com/office/drawing/2014/main" id="{E1FFEA3B-27BD-416D-A399-1E1EBF722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F24505-417E-4318-A303-B79BF638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Relationship and Life Stressors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C22971-B4F4-4C85-9329-935C34DAFA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Various circumstances related to a fatal incident</a:t>
            </a:r>
          </a:p>
          <a:p>
            <a:r>
              <a:rPr lang="en-US" dirty="0"/>
              <a:t>Checkbox for “yes” but could be unknown</a:t>
            </a:r>
          </a:p>
          <a:p>
            <a:r>
              <a:rPr lang="en-US" dirty="0"/>
              <a:t>Yes=clear evidence in LE or CME documentation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10CA3-1F7A-467D-BB19-C1D0A6B13E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Questions to consider:</a:t>
            </a:r>
          </a:p>
          <a:p>
            <a:pPr lvl="1"/>
            <a:r>
              <a:rPr lang="en-US" dirty="0"/>
              <a:t>What about this </a:t>
            </a:r>
            <a:r>
              <a:rPr lang="en-US" i="1" dirty="0"/>
              <a:t>surprises</a:t>
            </a:r>
            <a:r>
              <a:rPr lang="en-US" dirty="0"/>
              <a:t> you?</a:t>
            </a:r>
          </a:p>
          <a:p>
            <a:pPr lvl="1"/>
            <a:r>
              <a:rPr lang="en-US" dirty="0"/>
              <a:t>What is as you’d </a:t>
            </a:r>
            <a:r>
              <a:rPr lang="en-US" i="1" dirty="0"/>
              <a:t>expect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can we </a:t>
            </a:r>
            <a:r>
              <a:rPr lang="en-US" i="1" dirty="0"/>
              <a:t>explain</a:t>
            </a:r>
            <a:r>
              <a:rPr lang="en-US" dirty="0"/>
              <a:t> the results?</a:t>
            </a:r>
          </a:p>
          <a:p>
            <a:pPr lvl="1"/>
            <a:r>
              <a:rPr lang="en-US" dirty="0"/>
              <a:t>What can we do for </a:t>
            </a:r>
            <a:r>
              <a:rPr lang="en-US" b="1" i="1" dirty="0">
                <a:solidFill>
                  <a:srgbClr val="FF0000"/>
                </a:solidFill>
              </a:rPr>
              <a:t>prevention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94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Relationship and Life Stressors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67E4B1-2290-4899-AC5E-9A2D430282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7505" y="1825625"/>
          <a:ext cx="1143419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0F87F8-8F99-4CE7-B43B-0286C1307901}"/>
              </a:ext>
            </a:extLst>
          </p:cNvPr>
          <p:cNvSpPr txBox="1"/>
          <p:nvPr/>
        </p:nvSpPr>
        <p:spPr>
          <a:xfrm>
            <a:off x="436228" y="6342077"/>
            <a:ext cx="11375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other circumstances has zero (0) cases checked: Family stressor; Victim known to authorities; Prior CPS report on child’s house</a:t>
            </a:r>
          </a:p>
        </p:txBody>
      </p:sp>
    </p:spTree>
    <p:extLst>
      <p:ext uri="{BB962C8B-B14F-4D97-AF65-F5344CB8AC3E}">
        <p14:creationId xmlns:p14="http://schemas.microsoft.com/office/powerpoint/2010/main" val="57924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551A-FA5F-47C3-B559-56E83099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558"/>
          </a:xfrm>
        </p:spPr>
        <p:txBody>
          <a:bodyPr/>
          <a:lstStyle/>
          <a:p>
            <a:r>
              <a:rPr lang="en-US" dirty="0"/>
              <a:t>Top 5 by State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0692BBE-AEEA-47AC-BAAB-7366AE0E0055}"/>
              </a:ext>
            </a:extLst>
          </p:cNvPr>
          <p:cNvGraphicFramePr/>
          <p:nvPr/>
        </p:nvGraphicFramePr>
        <p:xfrm>
          <a:off x="385894" y="1308685"/>
          <a:ext cx="11434194" cy="518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11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Suicide-Specific Circumstances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368603-42A5-4377-BB73-8C8C7328AD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4270" y="1690688"/>
          <a:ext cx="11096368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5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551A-FA5F-47C3-B559-56E83099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558"/>
          </a:xfrm>
        </p:spPr>
        <p:txBody>
          <a:bodyPr/>
          <a:lstStyle/>
          <a:p>
            <a:r>
              <a:rPr lang="en-US" dirty="0"/>
              <a:t>Top 3 by State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0692BBE-AEEA-47AC-BAAB-7366AE0E0055}"/>
              </a:ext>
            </a:extLst>
          </p:cNvPr>
          <p:cNvGraphicFramePr/>
          <p:nvPr/>
        </p:nvGraphicFramePr>
        <p:xfrm>
          <a:off x="385894" y="1308685"/>
          <a:ext cx="11434194" cy="518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35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0BE5-901F-4946-A334-14559820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Illinois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AEF75-E65F-4475-9D48-72E4E36C5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Population - 12.8 million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Began in 2015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/>
              <a:t>Began data collection in 2005 but not part of NVDRS, shadow system funded by Illinois Dept. of Public Health and The Joyce Foundation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Number of Youth Suicides 2016-2019: 223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16 participating counties, 82% captured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E01008A-C95F-4F55-8957-9A7ED34E47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618" r="-1" b="6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757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Disclosed intent to…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368603-42A5-4377-BB73-8C8C7328AD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4270" y="1690688"/>
          <a:ext cx="11096368" cy="463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99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02" y="1261872"/>
            <a:ext cx="3145536" cy="4334256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Common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402-1A51-4A0E-874E-A1E9F524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932" y="1261873"/>
            <a:ext cx="5951013" cy="444942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14–16-year-old white males are at an increased risk for suicide.</a:t>
            </a:r>
          </a:p>
          <a:p>
            <a:r>
              <a:rPr lang="en-US" sz="2000" dirty="0"/>
              <a:t>All states saw approximately 50% of deaths involving hanging, strangulation, or suffocation.</a:t>
            </a:r>
          </a:p>
          <a:p>
            <a:r>
              <a:rPr lang="en-US" sz="2000" dirty="0"/>
              <a:t>Amphetamines were the leading toxicological substance found at the time of death followed by marijuana.</a:t>
            </a:r>
          </a:p>
          <a:p>
            <a:r>
              <a:rPr lang="en-US" sz="2000" dirty="0"/>
              <a:t>Approximately 50% of deaths were in a home.</a:t>
            </a:r>
          </a:p>
          <a:p>
            <a:r>
              <a:rPr lang="en-US" sz="2000" dirty="0"/>
              <a:t>A diagnosed mental health problem was the leading cause of death.</a:t>
            </a:r>
          </a:p>
          <a:p>
            <a:r>
              <a:rPr lang="en-US" sz="2000" dirty="0"/>
              <a:t>Stressors: intimate partners and family</a:t>
            </a:r>
          </a:p>
          <a:p>
            <a:r>
              <a:rPr lang="en-US" sz="2000" dirty="0"/>
              <a:t>Intent disclosure: friends, but uncommon</a:t>
            </a:r>
          </a:p>
          <a:p>
            <a:r>
              <a:rPr lang="en-US" sz="2000" dirty="0"/>
              <a:t>Consistency across states for stressors and circumstances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981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1" y="685800"/>
            <a:ext cx="7411825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402-1A51-4A0E-874E-A1E9F524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190" y="2666999"/>
            <a:ext cx="7243603" cy="2719193"/>
          </a:xfrm>
        </p:spPr>
        <p:txBody>
          <a:bodyPr anchor="t">
            <a:normAutofit/>
          </a:bodyPr>
          <a:lstStyle/>
          <a:p>
            <a:r>
              <a:rPr lang="en-US" sz="1800" dirty="0"/>
              <a:t>Youth suicide in the Midwest is neither increasing nor decreasing.</a:t>
            </a:r>
          </a:p>
          <a:p>
            <a:r>
              <a:rPr lang="en-US" sz="1800" dirty="0"/>
              <a:t>Intimate partners and family should understand the possible effect they can have</a:t>
            </a:r>
          </a:p>
          <a:p>
            <a:r>
              <a:rPr lang="en-US" sz="1800" dirty="0"/>
              <a:t>Friends (and others) need to destigmatize talking about suicide. Take it seriously. </a:t>
            </a:r>
          </a:p>
          <a:p>
            <a:r>
              <a:rPr lang="en-US" sz="1800" dirty="0"/>
              <a:t>What resources do schools have?</a:t>
            </a:r>
          </a:p>
          <a:p>
            <a:r>
              <a:rPr lang="en-US" sz="1800" dirty="0"/>
              <a:t>How can parents learn to “suicide proof” their home?</a:t>
            </a:r>
          </a:p>
        </p:txBody>
      </p:sp>
    </p:spTree>
    <p:extLst>
      <p:ext uri="{BB962C8B-B14F-4D97-AF65-F5344CB8AC3E}">
        <p14:creationId xmlns:p14="http://schemas.microsoft.com/office/powerpoint/2010/main" val="364350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3468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Panel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5833E-76F8-45EF-B114-52EBB6F9CE06}"/>
              </a:ext>
            </a:extLst>
          </p:cNvPr>
          <p:cNvSpPr txBox="1"/>
          <p:nvPr/>
        </p:nvSpPr>
        <p:spPr>
          <a:xfrm>
            <a:off x="7781694" y="4361986"/>
            <a:ext cx="31892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473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0BE5-901F-4946-A334-14559820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Indiana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AEF75-E65F-4475-9D48-72E4E36C5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Population – 6.63 million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Began in 2015 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Clr>
                <a:srgbClr val="B96C11"/>
              </a:buClr>
              <a:buFont typeface="Arial" panose="020B0604020202020204" pitchFamily="34" charset="0"/>
              <a:buChar char="•"/>
            </a:pPr>
            <a:r>
              <a:rPr lang="en-US" sz="2400"/>
              <a:t>Number of Youth Suicides, 2016-2019: 197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Clr>
                <a:srgbClr val="B96C11"/>
              </a:buClr>
              <a:buFont typeface="Arial" panose="020B0604020202020204" pitchFamily="34" charset="0"/>
              <a:buChar char="•"/>
            </a:pPr>
            <a:r>
              <a:rPr lang="en-US" sz="2400"/>
              <a:t>92 counties, 100% captured</a:t>
            </a:r>
          </a:p>
          <a:p>
            <a:pPr indent="-228600">
              <a:buClr>
                <a:srgbClr val="B96C11"/>
              </a:buClr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9FE8CEF-AEE9-450C-80D6-C52A6E50C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993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0BE5-901F-4946-A334-14559820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Michigan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AEF75-E65F-4475-9D48-72E4E36C5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Population –  9.93 million (2016)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Began in 2010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Clr>
                <a:srgbClr val="B96C11"/>
              </a:buClr>
              <a:buFont typeface="Arial" panose="020B0604020202020204" pitchFamily="34" charset="0"/>
              <a:buChar char="•"/>
            </a:pPr>
            <a:r>
              <a:rPr lang="en-US" sz="2400"/>
              <a:t>Number of Youth Suicides, 2016-2019: 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83 counties, 100% captured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5" name="Picture 5" descr="71PHII6O4-L._AC_SX679_.jpg">
            <a:extLst>
              <a:ext uri="{FF2B5EF4-FFF2-40B4-BE49-F238E27FC236}">
                <a16:creationId xmlns:a16="http://schemas.microsoft.com/office/drawing/2014/main" id="{D7CCAA5B-A030-4206-BEE4-CEA01067C6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919" r="1191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859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0BE5-901F-4946-A334-14559820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Minnesota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AEF75-E65F-4475-9D48-72E4E36C5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Population – 5.64 million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Began in 2015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Number of Youth Suicides, 2016-2019: 176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87 Counties, 11 Tribes, 100% captured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FDD825-2490-4EDE-92C0-FF5635A6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43" r="21885" b="-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892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0BE5-901F-4946-A334-14559820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Ohio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AEF75-E65F-4475-9D48-72E4E36C5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Population – 11.6 million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Began in 2010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Clr>
                <a:srgbClr val="B96C11"/>
              </a:buClr>
              <a:buFont typeface="Arial" panose="020B0604020202020204" pitchFamily="34" charset="0"/>
              <a:buChar char="•"/>
            </a:pPr>
            <a:r>
              <a:rPr lang="en-US" sz="2400"/>
              <a:t>Number of Youth Suicides, 2016-2019: 352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88 counties, 100% captured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EEDB6B1-7BFA-49B4-AAFA-1B42BB1830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23" r="126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168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0BE5-901F-4946-A334-14559820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Wisconsin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AEF75-E65F-4475-9D48-72E4E36C5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Population – 5.82 million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Began in 2004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Clr>
                <a:srgbClr val="B96C11"/>
              </a:buClr>
              <a:buFont typeface="Arial" panose="020B0604020202020204" pitchFamily="34" charset="0"/>
              <a:buChar char="•"/>
            </a:pPr>
            <a:r>
              <a:rPr lang="en-US" sz="2400"/>
              <a:t>Number of Youth Suicides, 2016-2019:150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72 counties, 100% captured</a:t>
            </a:r>
          </a:p>
          <a:p>
            <a:pPr marL="28575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17" name="Picture 24" descr="SNACountyMapEL.jpg">
            <a:extLst>
              <a:ext uri="{FF2B5EF4-FFF2-40B4-BE49-F238E27FC236}">
                <a16:creationId xmlns:a16="http://schemas.microsoft.com/office/drawing/2014/main" id="{FF055156-71B1-417D-9F9F-DCAAD4A241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140" r="119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2156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21" y="0"/>
            <a:ext cx="5015060" cy="1752599"/>
          </a:xfrm>
        </p:spPr>
        <p:txBody>
          <a:bodyPr>
            <a:normAutofit/>
          </a:bodyPr>
          <a:lstStyle/>
          <a:p>
            <a:r>
              <a:rPr lang="en-US" sz="3200" dirty="0"/>
              <a:t>Youth Suicide Rate Over Time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C1F7AB3E-9988-4301-8A25-F8F2B6497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929" y="1499866"/>
            <a:ext cx="7905412" cy="48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3F580-CDED-47C8-966E-BCB1C10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Demographics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39F093-2EC9-4C15-A807-2F49689F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837" y="115762"/>
            <a:ext cx="5586942" cy="30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EDD19A-9AEC-48E3-9DD6-4AF47A0E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92" y="3315854"/>
            <a:ext cx="5573566" cy="34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9C18DA5-04CB-4A82-A2C0-FDBC0D5C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838" y="3465348"/>
            <a:ext cx="5586942" cy="31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5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657</Words>
  <Application>Microsoft Office PowerPoint</Application>
  <PresentationFormat>Widescreen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 Regional Analysis of Youth Suicide in the Midwest, 2016-2019</vt:lpstr>
      <vt:lpstr>Illinois</vt:lpstr>
      <vt:lpstr>Indiana</vt:lpstr>
      <vt:lpstr>Michigan</vt:lpstr>
      <vt:lpstr>Minnesota</vt:lpstr>
      <vt:lpstr>Ohio</vt:lpstr>
      <vt:lpstr>Wisconsin</vt:lpstr>
      <vt:lpstr>Youth Suicide Rate Over Time</vt:lpstr>
      <vt:lpstr>Demographics</vt:lpstr>
      <vt:lpstr>Weapon Type</vt:lpstr>
      <vt:lpstr>Toxicology</vt:lpstr>
      <vt:lpstr>Place of Death</vt:lpstr>
      <vt:lpstr>Mental Health</vt:lpstr>
      <vt:lpstr>Mental Health</vt:lpstr>
      <vt:lpstr>Relationship and Life Stressors</vt:lpstr>
      <vt:lpstr>Most Common Relationship and Life Stressors</vt:lpstr>
      <vt:lpstr>Top 5 by State</vt:lpstr>
      <vt:lpstr>Suicide-Specific Circumstances</vt:lpstr>
      <vt:lpstr>Top 3 by State</vt:lpstr>
      <vt:lpstr>Disclosed intent to…</vt:lpstr>
      <vt:lpstr>Common Themes</vt:lpstr>
      <vt:lpstr>Prevention</vt:lpstr>
      <vt:lpstr>Panel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Sprecher, Morgan</dc:creator>
  <cp:lastModifiedBy>Sprecher, Morgan</cp:lastModifiedBy>
  <cp:revision>232</cp:revision>
  <dcterms:created xsi:type="dcterms:W3CDTF">2021-10-29T14:41:18Z</dcterms:created>
  <dcterms:modified xsi:type="dcterms:W3CDTF">2021-12-07T19:10:47Z</dcterms:modified>
</cp:coreProperties>
</file>